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"/>
  </p:notesMasterIdLst>
  <p:sldIdLst>
    <p:sldId id="272" r:id="rId2"/>
  </p:sldIdLst>
  <p:sldSz cx="43891200" cy="32918400"/>
  <p:notesSz cx="6858000" cy="9144000"/>
  <p:defaultTextStyle>
    <a:defPPr>
      <a:defRPr lang="en-US"/>
    </a:defPPr>
    <a:lvl1pPr marL="0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522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7044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565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4093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614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1136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658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8180" algn="l" defTabSz="3687044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bel Louie" initials="ML" lastIdx="1" clrIdx="0">
    <p:extLst>
      <p:ext uri="{19B8F6BF-5375-455C-9EA6-DF929625EA0E}">
        <p15:presenceInfo xmlns:p15="http://schemas.microsoft.com/office/powerpoint/2012/main" userId="Mabel Lou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8A"/>
    <a:srgbClr val="3A86B5"/>
    <a:srgbClr val="D0ECFF"/>
    <a:srgbClr val="009C98"/>
    <a:srgbClr val="00AAA2"/>
    <a:srgbClr val="407E9E"/>
    <a:srgbClr val="FFFFFF"/>
    <a:srgbClr val="E1ECF4"/>
    <a:srgbClr val="024770"/>
    <a:srgbClr val="D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2"/>
    <p:restoredTop sz="96327" autoAdjust="0"/>
  </p:normalViewPr>
  <p:slideViewPr>
    <p:cSldViewPr snapToGrid="0" snapToObjects="1" showGuides="1">
      <p:cViewPr varScale="1">
        <p:scale>
          <a:sx n="26" d="100"/>
          <a:sy n="26" d="100"/>
        </p:scale>
        <p:origin x="1216" y="344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E0245-4B3C-2D44-8686-DA2C699C34F1}" type="datetimeFigureOut">
              <a:rPr lang="en-US" smtClean="0"/>
              <a:t>7/10/24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AD6B0-FF2A-2F42-AA87-40641A42F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0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522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7044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565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4093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614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1136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658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8180" algn="l" defTabSz="3687044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0213B-C516-F143-894B-ABD6C371E6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4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4811C8-FE28-4AF8-6A5C-A79699B02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2" b="52"/>
          <a:stretch/>
        </p:blipFill>
        <p:spPr>
          <a:xfrm>
            <a:off x="0" y="3"/>
            <a:ext cx="43976218" cy="329171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379FDD-5B2A-714D-87B6-AF0F360FFE88}"/>
              </a:ext>
            </a:extLst>
          </p:cNvPr>
          <p:cNvSpPr/>
          <p:nvPr userDrawn="1"/>
        </p:nvSpPr>
        <p:spPr>
          <a:xfrm>
            <a:off x="0" y="3"/>
            <a:ext cx="43899878" cy="3291717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E6CE01-8642-DD4D-8963-0FBEC426C661}"/>
              </a:ext>
            </a:extLst>
          </p:cNvPr>
          <p:cNvGrpSpPr/>
          <p:nvPr userDrawn="1"/>
        </p:nvGrpSpPr>
        <p:grpSpPr>
          <a:xfrm>
            <a:off x="-8676" y="0"/>
            <a:ext cx="43937160" cy="32918400"/>
            <a:chOff x="-1808" y="0"/>
            <a:chExt cx="9153575" cy="5148263"/>
          </a:xfrm>
        </p:grpSpPr>
        <p:sp>
          <p:nvSpPr>
            <p:cNvPr id="27" name="Parallelogram 16">
              <a:extLst>
                <a:ext uri="{FF2B5EF4-FFF2-40B4-BE49-F238E27FC236}">
                  <a16:creationId xmlns:a16="http://schemas.microsoft.com/office/drawing/2014/main" id="{C04A7503-43F1-8746-A051-760C65C374A1}"/>
                </a:ext>
              </a:extLst>
            </p:cNvPr>
            <p:cNvSpPr/>
            <p:nvPr userDrawn="1"/>
          </p:nvSpPr>
          <p:spPr>
            <a:xfrm>
              <a:off x="2630833" y="2646"/>
              <a:ext cx="1247705" cy="1357554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  <p:sp>
          <p:nvSpPr>
            <p:cNvPr id="28" name="Parallelogram 17">
              <a:extLst>
                <a:ext uri="{FF2B5EF4-FFF2-40B4-BE49-F238E27FC236}">
                  <a16:creationId xmlns:a16="http://schemas.microsoft.com/office/drawing/2014/main" id="{5DA80AE0-C355-5948-BD9E-86CEC785C671}"/>
                </a:ext>
              </a:extLst>
            </p:cNvPr>
            <p:cNvSpPr/>
            <p:nvPr userDrawn="1"/>
          </p:nvSpPr>
          <p:spPr>
            <a:xfrm>
              <a:off x="2926674" y="2646"/>
              <a:ext cx="535451" cy="367013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9C4A1B0B-96D2-464F-9ABF-04BB93A60EAB}"/>
                </a:ext>
              </a:extLst>
            </p:cNvPr>
            <p:cNvSpPr/>
            <p:nvPr userDrawn="1"/>
          </p:nvSpPr>
          <p:spPr>
            <a:xfrm>
              <a:off x="7699844" y="129521"/>
              <a:ext cx="1361178" cy="1723788"/>
            </a:xfrm>
            <a:prstGeom prst="parallelogram">
              <a:avLst>
                <a:gd name="adj" fmla="val 56488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1830CF1A-EF47-4D4D-AAF3-52BC27116AF9}"/>
                </a:ext>
              </a:extLst>
            </p:cNvPr>
            <p:cNvSpPr/>
            <p:nvPr userDrawn="1"/>
          </p:nvSpPr>
          <p:spPr>
            <a:xfrm>
              <a:off x="2294569" y="3594358"/>
              <a:ext cx="1761311" cy="1553905"/>
            </a:xfrm>
            <a:prstGeom prst="parallelogram">
              <a:avLst>
                <a:gd name="adj" fmla="val 44350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FBA41668-5AB4-A345-A784-0178D910BF7B}"/>
                </a:ext>
              </a:extLst>
            </p:cNvPr>
            <p:cNvSpPr/>
            <p:nvPr userDrawn="1"/>
          </p:nvSpPr>
          <p:spPr>
            <a:xfrm>
              <a:off x="4632768" y="2646"/>
              <a:ext cx="2017032" cy="987795"/>
            </a:xfrm>
            <a:prstGeom prst="parallelogram">
              <a:avLst>
                <a:gd name="adj" fmla="val 4596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002B52DF-E8CF-9E45-8D9D-B915B430B4FF}"/>
                </a:ext>
              </a:extLst>
            </p:cNvPr>
            <p:cNvSpPr/>
            <p:nvPr userDrawn="1"/>
          </p:nvSpPr>
          <p:spPr>
            <a:xfrm>
              <a:off x="5958956" y="2646"/>
              <a:ext cx="1000654" cy="1144303"/>
            </a:xfrm>
            <a:prstGeom prst="parallelogram">
              <a:avLst>
                <a:gd name="adj" fmla="val 52531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33FABF41-62B9-1242-BCA5-7BC3043F7509}"/>
                </a:ext>
              </a:extLst>
            </p:cNvPr>
            <p:cNvSpPr/>
            <p:nvPr userDrawn="1"/>
          </p:nvSpPr>
          <p:spPr>
            <a:xfrm>
              <a:off x="6649800" y="1613338"/>
              <a:ext cx="1308529" cy="1913611"/>
            </a:xfrm>
            <a:prstGeom prst="parallelogram">
              <a:avLst>
                <a:gd name="adj" fmla="val 6350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4" name="Trapezoid 3">
              <a:extLst>
                <a:ext uri="{FF2B5EF4-FFF2-40B4-BE49-F238E27FC236}">
                  <a16:creationId xmlns:a16="http://schemas.microsoft.com/office/drawing/2014/main" id="{E2CEC65F-D74F-D640-90C2-0CAB73F8EB45}"/>
                </a:ext>
              </a:extLst>
            </p:cNvPr>
            <p:cNvSpPr/>
            <p:nvPr userDrawn="1"/>
          </p:nvSpPr>
          <p:spPr>
            <a:xfrm>
              <a:off x="6725724" y="0"/>
              <a:ext cx="2252320" cy="4391967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35" name="Trapezoid 3">
              <a:extLst>
                <a:ext uri="{FF2B5EF4-FFF2-40B4-BE49-F238E27FC236}">
                  <a16:creationId xmlns:a16="http://schemas.microsoft.com/office/drawing/2014/main" id="{17C458F1-41BD-5541-839C-F26A833FAACE}"/>
                </a:ext>
              </a:extLst>
            </p:cNvPr>
            <p:cNvSpPr/>
            <p:nvPr userDrawn="1"/>
          </p:nvSpPr>
          <p:spPr>
            <a:xfrm>
              <a:off x="6567387" y="0"/>
              <a:ext cx="2584380" cy="5148263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C84B46E-D5F1-DD4E-BA8A-EA4393C77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3799" y="4483301"/>
              <a:ext cx="1307462" cy="254588"/>
            </a:xfrm>
            <a:prstGeom prst="rect">
              <a:avLst/>
            </a:prstGeom>
          </p:spPr>
        </p:pic>
        <p:sp>
          <p:nvSpPr>
            <p:cNvPr id="37" name="Parallelogram 14">
              <a:extLst>
                <a:ext uri="{FF2B5EF4-FFF2-40B4-BE49-F238E27FC236}">
                  <a16:creationId xmlns:a16="http://schemas.microsoft.com/office/drawing/2014/main" id="{B9AF6D9E-1282-DB41-9196-AA18F0DED85D}"/>
                </a:ext>
              </a:extLst>
            </p:cNvPr>
            <p:cNvSpPr/>
            <p:nvPr userDrawn="1"/>
          </p:nvSpPr>
          <p:spPr>
            <a:xfrm>
              <a:off x="-1808" y="2646"/>
              <a:ext cx="1089849" cy="2382013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 dirty="0"/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D45F499B-3E05-B84A-B9A4-2733B5D762E6}"/>
                </a:ext>
              </a:extLst>
            </p:cNvPr>
            <p:cNvSpPr/>
            <p:nvPr userDrawn="1"/>
          </p:nvSpPr>
          <p:spPr>
            <a:xfrm flipV="1">
              <a:off x="1" y="0"/>
              <a:ext cx="849685" cy="193363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4947" y="27216326"/>
            <a:ext cx="29231371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75">
                <a:solidFill>
                  <a:schemeClr val="bg1"/>
                </a:solidFill>
              </a:defRPr>
            </a:lvl1pPr>
            <a:lvl2pPr marL="1644437" indent="0" algn="ctr">
              <a:buNone/>
              <a:defRPr sz="7195"/>
            </a:lvl2pPr>
            <a:lvl3pPr marL="3288878" indent="0" algn="ctr">
              <a:buNone/>
              <a:defRPr sz="6475"/>
            </a:lvl3pPr>
            <a:lvl4pPr marL="4933315" indent="0" algn="ctr">
              <a:buNone/>
              <a:defRPr sz="5755"/>
            </a:lvl4pPr>
            <a:lvl5pPr marL="6577757" indent="0" algn="ctr">
              <a:buNone/>
              <a:defRPr sz="5755"/>
            </a:lvl5pPr>
            <a:lvl6pPr marL="8222194" indent="0" algn="ctr">
              <a:buNone/>
              <a:defRPr sz="5755"/>
            </a:lvl6pPr>
            <a:lvl7pPr marL="9866630" indent="0" algn="ctr">
              <a:buNone/>
              <a:defRPr sz="5755"/>
            </a:lvl7pPr>
            <a:lvl8pPr marL="11511072" indent="0" algn="ctr">
              <a:buNone/>
              <a:defRPr sz="5755"/>
            </a:lvl8pPr>
            <a:lvl9pPr marL="13155509" indent="0" algn="ctr">
              <a:buNone/>
              <a:defRPr sz="5755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518" y="9590102"/>
            <a:ext cx="29231371" cy="8892717"/>
          </a:xfrm>
        </p:spPr>
        <p:txBody>
          <a:bodyPr lIns="91440" tIns="0" rIns="91440" bIns="0" anchor="b">
            <a:noAutofit/>
          </a:bodyPr>
          <a:lstStyle>
            <a:lvl1pPr algn="l">
              <a:defRPr sz="1534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5513" y="23188170"/>
            <a:ext cx="29231371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75" b="1">
                <a:solidFill>
                  <a:schemeClr val="bg1"/>
                </a:solidFill>
              </a:defRPr>
            </a:lvl1pPr>
            <a:lvl2pPr marL="30451" indent="0">
              <a:spcAft>
                <a:spcPts val="0"/>
              </a:spcAft>
              <a:buNone/>
              <a:tabLst/>
              <a:defRPr sz="7675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686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38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AF40C2-FD26-4BB6-878D-5F93F684E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" y="3"/>
            <a:ext cx="44067235" cy="330504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F5F598E-EDD2-A845-8D66-935D5D3AF654}"/>
              </a:ext>
            </a:extLst>
          </p:cNvPr>
          <p:cNvSpPr/>
          <p:nvPr userDrawn="1"/>
        </p:nvSpPr>
        <p:spPr>
          <a:xfrm>
            <a:off x="5" y="3"/>
            <a:ext cx="43899878" cy="32917178"/>
          </a:xfrm>
          <a:prstGeom prst="rect">
            <a:avLst/>
          </a:prstGeom>
          <a:solidFill>
            <a:srgbClr val="1F212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FB03362-C6E1-6A47-9615-15696C24D313}"/>
              </a:ext>
            </a:extLst>
          </p:cNvPr>
          <p:cNvGrpSpPr/>
          <p:nvPr userDrawn="1"/>
        </p:nvGrpSpPr>
        <p:grpSpPr>
          <a:xfrm>
            <a:off x="-5225" y="33558"/>
            <a:ext cx="44004149" cy="32918394"/>
            <a:chOff x="-15764" y="0"/>
            <a:chExt cx="9167531" cy="5148263"/>
          </a:xfrm>
        </p:grpSpPr>
        <p:sp>
          <p:nvSpPr>
            <p:cNvPr id="49" name="Parallelogram 16">
              <a:extLst>
                <a:ext uri="{FF2B5EF4-FFF2-40B4-BE49-F238E27FC236}">
                  <a16:creationId xmlns:a16="http://schemas.microsoft.com/office/drawing/2014/main" id="{16BB0356-CEDE-4246-AF1E-1A73B1D36256}"/>
                </a:ext>
              </a:extLst>
            </p:cNvPr>
            <p:cNvSpPr/>
            <p:nvPr userDrawn="1"/>
          </p:nvSpPr>
          <p:spPr>
            <a:xfrm>
              <a:off x="2630833" y="2646"/>
              <a:ext cx="1247705" cy="1357554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0" name="Parallelogram 17">
              <a:extLst>
                <a:ext uri="{FF2B5EF4-FFF2-40B4-BE49-F238E27FC236}">
                  <a16:creationId xmlns:a16="http://schemas.microsoft.com/office/drawing/2014/main" id="{2345361D-B452-BE4B-A310-9157F1B8F900}"/>
                </a:ext>
              </a:extLst>
            </p:cNvPr>
            <p:cNvSpPr/>
            <p:nvPr userDrawn="1"/>
          </p:nvSpPr>
          <p:spPr>
            <a:xfrm>
              <a:off x="2926674" y="2646"/>
              <a:ext cx="535451" cy="367013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E4F2DBDA-E890-744D-99E3-26D0A9B5E057}"/>
                </a:ext>
              </a:extLst>
            </p:cNvPr>
            <p:cNvSpPr/>
            <p:nvPr userDrawn="1"/>
          </p:nvSpPr>
          <p:spPr>
            <a:xfrm>
              <a:off x="7699844" y="129521"/>
              <a:ext cx="1361178" cy="1723788"/>
            </a:xfrm>
            <a:prstGeom prst="parallelogram">
              <a:avLst>
                <a:gd name="adj" fmla="val 56488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5439E53-C7AB-7E45-B362-F9FC7A225771}"/>
                </a:ext>
              </a:extLst>
            </p:cNvPr>
            <p:cNvSpPr/>
            <p:nvPr userDrawn="1"/>
          </p:nvSpPr>
          <p:spPr>
            <a:xfrm>
              <a:off x="2294569" y="3594358"/>
              <a:ext cx="1761311" cy="1553905"/>
            </a:xfrm>
            <a:prstGeom prst="parallelogram">
              <a:avLst>
                <a:gd name="adj" fmla="val 44350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99D1CFBC-6D7A-C74A-8BC7-F9289736C4FA}"/>
                </a:ext>
              </a:extLst>
            </p:cNvPr>
            <p:cNvSpPr/>
            <p:nvPr userDrawn="1"/>
          </p:nvSpPr>
          <p:spPr>
            <a:xfrm>
              <a:off x="4632768" y="2646"/>
              <a:ext cx="2017032" cy="987795"/>
            </a:xfrm>
            <a:prstGeom prst="parallelogram">
              <a:avLst>
                <a:gd name="adj" fmla="val 4596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3A094DE-705A-3E4D-A0C1-686BB1D2EDAD}"/>
                </a:ext>
              </a:extLst>
            </p:cNvPr>
            <p:cNvSpPr/>
            <p:nvPr userDrawn="1"/>
          </p:nvSpPr>
          <p:spPr>
            <a:xfrm>
              <a:off x="5958956" y="2646"/>
              <a:ext cx="1000654" cy="1144303"/>
            </a:xfrm>
            <a:prstGeom prst="parallelogram">
              <a:avLst>
                <a:gd name="adj" fmla="val 52531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DD413AA-267D-6247-B538-9722D7F982A9}"/>
                </a:ext>
              </a:extLst>
            </p:cNvPr>
            <p:cNvSpPr/>
            <p:nvPr userDrawn="1"/>
          </p:nvSpPr>
          <p:spPr>
            <a:xfrm>
              <a:off x="6649800" y="1613338"/>
              <a:ext cx="1308529" cy="1913611"/>
            </a:xfrm>
            <a:prstGeom prst="parallelogram">
              <a:avLst>
                <a:gd name="adj" fmla="val 6350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6" name="Trapezoid 3">
              <a:extLst>
                <a:ext uri="{FF2B5EF4-FFF2-40B4-BE49-F238E27FC236}">
                  <a16:creationId xmlns:a16="http://schemas.microsoft.com/office/drawing/2014/main" id="{9727EBEA-C9F7-544C-8AC3-7738EE34D243}"/>
                </a:ext>
              </a:extLst>
            </p:cNvPr>
            <p:cNvSpPr/>
            <p:nvPr userDrawn="1"/>
          </p:nvSpPr>
          <p:spPr>
            <a:xfrm>
              <a:off x="6725724" y="0"/>
              <a:ext cx="2252320" cy="4391967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7" name="Trapezoid 3">
              <a:extLst>
                <a:ext uri="{FF2B5EF4-FFF2-40B4-BE49-F238E27FC236}">
                  <a16:creationId xmlns:a16="http://schemas.microsoft.com/office/drawing/2014/main" id="{0554933C-98C5-E843-9042-F18A9F19AE6A}"/>
                </a:ext>
              </a:extLst>
            </p:cNvPr>
            <p:cNvSpPr/>
            <p:nvPr userDrawn="1"/>
          </p:nvSpPr>
          <p:spPr>
            <a:xfrm>
              <a:off x="6567387" y="0"/>
              <a:ext cx="2584380" cy="5148263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CD51F0F-29C0-A147-85B8-0ECAC95642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3799" y="4483301"/>
              <a:ext cx="1307462" cy="254588"/>
            </a:xfrm>
            <a:prstGeom prst="rect">
              <a:avLst/>
            </a:prstGeom>
          </p:spPr>
        </p:pic>
        <p:sp>
          <p:nvSpPr>
            <p:cNvPr id="59" name="Parallelogram 14">
              <a:extLst>
                <a:ext uri="{FF2B5EF4-FFF2-40B4-BE49-F238E27FC236}">
                  <a16:creationId xmlns:a16="http://schemas.microsoft.com/office/drawing/2014/main" id="{ADED50EF-C93F-6E4E-9E8C-CE3E6B6EA699}"/>
                </a:ext>
              </a:extLst>
            </p:cNvPr>
            <p:cNvSpPr/>
            <p:nvPr userDrawn="1"/>
          </p:nvSpPr>
          <p:spPr>
            <a:xfrm>
              <a:off x="-1808" y="2646"/>
              <a:ext cx="1089849" cy="2382013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60" name="Right Triangle 59">
              <a:extLst>
                <a:ext uri="{FF2B5EF4-FFF2-40B4-BE49-F238E27FC236}">
                  <a16:creationId xmlns:a16="http://schemas.microsoft.com/office/drawing/2014/main" id="{DC9CA20C-DEFB-404C-8395-9E488C64DCC2}"/>
                </a:ext>
              </a:extLst>
            </p:cNvPr>
            <p:cNvSpPr/>
            <p:nvPr userDrawn="1"/>
          </p:nvSpPr>
          <p:spPr>
            <a:xfrm flipV="1">
              <a:off x="-15764" y="0"/>
              <a:ext cx="849685" cy="193363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254951" y="27216326"/>
            <a:ext cx="28866936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66">
                <a:solidFill>
                  <a:schemeClr val="bg1"/>
                </a:solidFill>
              </a:defRPr>
            </a:lvl1pPr>
            <a:lvl2pPr marL="1642920" indent="0" algn="ctr">
              <a:buNone/>
              <a:defRPr sz="7190"/>
            </a:lvl2pPr>
            <a:lvl3pPr marL="3285835" indent="0" algn="ctr">
              <a:buNone/>
              <a:defRPr sz="6470"/>
            </a:lvl3pPr>
            <a:lvl4pPr marL="4928750" indent="0" algn="ctr">
              <a:buNone/>
              <a:defRPr sz="5750"/>
            </a:lvl4pPr>
            <a:lvl5pPr marL="6571670" indent="0" algn="ctr">
              <a:buNone/>
              <a:defRPr sz="5750"/>
            </a:lvl5pPr>
            <a:lvl6pPr marL="8214586" indent="0" algn="ctr">
              <a:buNone/>
              <a:defRPr sz="5750"/>
            </a:lvl6pPr>
            <a:lvl7pPr marL="9857506" indent="0" algn="ctr">
              <a:buNone/>
              <a:defRPr sz="5750"/>
            </a:lvl7pPr>
            <a:lvl8pPr marL="11500426" indent="0" algn="ctr">
              <a:buNone/>
              <a:defRPr sz="5750"/>
            </a:lvl8pPr>
            <a:lvl9pPr marL="13143341" indent="0" algn="ctr">
              <a:buNone/>
              <a:defRPr sz="5750"/>
            </a:lvl9pPr>
          </a:lstStyle>
          <a:p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55522" y="11051194"/>
            <a:ext cx="28866936" cy="8793805"/>
          </a:xfrm>
        </p:spPr>
        <p:txBody>
          <a:bodyPr lIns="91440" tIns="0" rIns="91440" bIns="0" anchor="b">
            <a:noAutofit/>
          </a:bodyPr>
          <a:lstStyle>
            <a:lvl1pPr algn="l">
              <a:defRPr sz="15331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55522" y="23188176"/>
            <a:ext cx="28866936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66" b="1">
                <a:solidFill>
                  <a:schemeClr val="bg1"/>
                </a:solidFill>
              </a:defRPr>
            </a:lvl1pPr>
            <a:lvl2pPr marL="30422" indent="0">
              <a:spcAft>
                <a:spcPts val="0"/>
              </a:spcAft>
              <a:buNone/>
              <a:tabLst/>
              <a:defRPr sz="7666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34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1E07A8-3201-7E35-83AD-18E670976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6" b="26"/>
          <a:stretch/>
        </p:blipFill>
        <p:spPr>
          <a:xfrm>
            <a:off x="-22774" y="0"/>
            <a:ext cx="43913976" cy="32918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0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DA65F-BDFA-EE78-0F8E-31BFFBA5B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" b="250"/>
          <a:stretch/>
        </p:blipFill>
        <p:spPr>
          <a:xfrm>
            <a:off x="-181152" y="3"/>
            <a:ext cx="44095258" cy="329144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534DB-0B67-DD4E-613D-2FC28BB3E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5" r="9215" b="9429"/>
          <a:stretch/>
        </p:blipFill>
        <p:spPr>
          <a:xfrm>
            <a:off x="-204058" y="3"/>
            <a:ext cx="44095258" cy="329144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8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5E496-0B9A-E7F0-7D73-FA3A8C566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82" b="282"/>
          <a:stretch/>
        </p:blipFill>
        <p:spPr>
          <a:xfrm>
            <a:off x="-181152" y="3"/>
            <a:ext cx="44095258" cy="329144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25129-3F34-3AC9-91AB-076BFFE66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" b="14"/>
          <a:stretch/>
        </p:blipFill>
        <p:spPr>
          <a:xfrm>
            <a:off x="-22774" y="-7933"/>
            <a:ext cx="43913976" cy="329263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91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6DF3D-6598-992E-1B69-794EABA0D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" b="24"/>
          <a:stretch/>
        </p:blipFill>
        <p:spPr>
          <a:xfrm>
            <a:off x="0" y="-3"/>
            <a:ext cx="43912051" cy="329184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2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10C27C-9D7A-E94E-B329-ED6F040E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5" y="7144854"/>
            <a:ext cx="23633933" cy="3950202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rapezoid 3">
            <a:extLst>
              <a:ext uri="{FF2B5EF4-FFF2-40B4-BE49-F238E27FC236}">
                <a16:creationId xmlns:a16="http://schemas.microsoft.com/office/drawing/2014/main" id="{B3D6A4CD-4BDF-6A4A-9A2C-7162FC795A42}"/>
              </a:ext>
            </a:extLst>
          </p:cNvPr>
          <p:cNvSpPr/>
          <p:nvPr userDrawn="1"/>
        </p:nvSpPr>
        <p:spPr>
          <a:xfrm>
            <a:off x="20128061" y="17366"/>
            <a:ext cx="10811136" cy="28082592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088248"/>
              <a:gd name="connsiteY0" fmla="*/ 13702872 h 13716001"/>
              <a:gd name="connsiteX1" fmla="*/ 5294262 w 6088248"/>
              <a:gd name="connsiteY1" fmla="*/ 1 h 13716001"/>
              <a:gd name="connsiteX2" fmla="*/ 6088248 w 6088248"/>
              <a:gd name="connsiteY2" fmla="*/ 0 h 13716001"/>
              <a:gd name="connsiteX3" fmla="*/ 6063682 w 6088248"/>
              <a:gd name="connsiteY3" fmla="*/ 13716001 h 13716001"/>
              <a:gd name="connsiteX4" fmla="*/ 0 w 6088248"/>
              <a:gd name="connsiteY4" fmla="*/ 13702872 h 13716001"/>
              <a:gd name="connsiteX0" fmla="*/ 0 w 6006968"/>
              <a:gd name="connsiteY0" fmla="*/ 13726685 h 13726685"/>
              <a:gd name="connsiteX1" fmla="*/ 5212982 w 6006968"/>
              <a:gd name="connsiteY1" fmla="*/ 1 h 13726685"/>
              <a:gd name="connsiteX2" fmla="*/ 6006968 w 6006968"/>
              <a:gd name="connsiteY2" fmla="*/ 0 h 13726685"/>
              <a:gd name="connsiteX3" fmla="*/ 5982402 w 6006968"/>
              <a:gd name="connsiteY3" fmla="*/ 13716001 h 13726685"/>
              <a:gd name="connsiteX4" fmla="*/ 0 w 6006968"/>
              <a:gd name="connsiteY4" fmla="*/ 13726685 h 13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68" h="13726685">
                <a:moveTo>
                  <a:pt x="0" y="13726685"/>
                </a:moveTo>
                <a:lnTo>
                  <a:pt x="5212982" y="1"/>
                </a:lnTo>
                <a:lnTo>
                  <a:pt x="6006968" y="0"/>
                </a:lnTo>
                <a:cubicBezTo>
                  <a:pt x="5998779" y="4572000"/>
                  <a:pt x="5990591" y="9144001"/>
                  <a:pt x="5982402" y="13716001"/>
                </a:cubicBezTo>
                <a:lnTo>
                  <a:pt x="0" y="137266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56C3358-7DF0-3A47-B2AA-E179877FC067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4BEFD32-979E-1346-815A-6F3FAF58C9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91884" y="0"/>
            <a:ext cx="24599323" cy="32918400"/>
          </a:xfrm>
          <a:custGeom>
            <a:avLst/>
            <a:gdLst>
              <a:gd name="connsiteX0" fmla="*/ 2276198 w 5124859"/>
              <a:gd name="connsiteY0" fmla="*/ 0 h 5144073"/>
              <a:gd name="connsiteX1" fmla="*/ 5124859 w 5124859"/>
              <a:gd name="connsiteY1" fmla="*/ 0 h 5144073"/>
              <a:gd name="connsiteX2" fmla="*/ 5124859 w 5124859"/>
              <a:gd name="connsiteY2" fmla="*/ 5144073 h 5144073"/>
              <a:gd name="connsiteX3" fmla="*/ 0 w 5124859"/>
              <a:gd name="connsiteY3" fmla="*/ 5144073 h 5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859" h="5144073">
                <a:moveTo>
                  <a:pt x="2276198" y="0"/>
                </a:moveTo>
                <a:lnTo>
                  <a:pt x="5124859" y="0"/>
                </a:lnTo>
                <a:lnTo>
                  <a:pt x="5124859" y="5144073"/>
                </a:lnTo>
                <a:lnTo>
                  <a:pt x="0" y="51440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17" y="11963296"/>
            <a:ext cx="17872546" cy="16136666"/>
          </a:xfrm>
        </p:spPr>
        <p:txBody>
          <a:bodyPr/>
          <a:lstStyle>
            <a:lvl1pPr marL="822221" indent="-822221">
              <a:tabLst/>
              <a:defRPr sz="7675" b="0">
                <a:solidFill>
                  <a:schemeClr val="tx1"/>
                </a:solidFill>
              </a:defRPr>
            </a:lvl1pPr>
            <a:lvl2pPr marL="1568309" indent="-746088">
              <a:tabLst/>
              <a:defRPr sz="6715"/>
            </a:lvl2pPr>
            <a:lvl3pPr marL="2398142" indent="-700411">
              <a:tabLst/>
              <a:defRPr sz="5755"/>
            </a:lvl3pPr>
            <a:lvl4pPr>
              <a:defRPr sz="4795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2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10C27C-9D7A-E94E-B329-ED6F040E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5" y="7144854"/>
            <a:ext cx="23633933" cy="3950202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rapezoid 3">
            <a:extLst>
              <a:ext uri="{FF2B5EF4-FFF2-40B4-BE49-F238E27FC236}">
                <a16:creationId xmlns:a16="http://schemas.microsoft.com/office/drawing/2014/main" id="{B3D6A4CD-4BDF-6A4A-9A2C-7162FC795A42}"/>
              </a:ext>
            </a:extLst>
          </p:cNvPr>
          <p:cNvSpPr/>
          <p:nvPr userDrawn="1"/>
        </p:nvSpPr>
        <p:spPr>
          <a:xfrm>
            <a:off x="20128061" y="17366"/>
            <a:ext cx="10811136" cy="28082592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088248"/>
              <a:gd name="connsiteY0" fmla="*/ 13702872 h 13716001"/>
              <a:gd name="connsiteX1" fmla="*/ 5294262 w 6088248"/>
              <a:gd name="connsiteY1" fmla="*/ 1 h 13716001"/>
              <a:gd name="connsiteX2" fmla="*/ 6088248 w 6088248"/>
              <a:gd name="connsiteY2" fmla="*/ 0 h 13716001"/>
              <a:gd name="connsiteX3" fmla="*/ 6063682 w 6088248"/>
              <a:gd name="connsiteY3" fmla="*/ 13716001 h 13716001"/>
              <a:gd name="connsiteX4" fmla="*/ 0 w 6088248"/>
              <a:gd name="connsiteY4" fmla="*/ 13702872 h 13716001"/>
              <a:gd name="connsiteX0" fmla="*/ 0 w 6006968"/>
              <a:gd name="connsiteY0" fmla="*/ 13726685 h 13726685"/>
              <a:gd name="connsiteX1" fmla="*/ 5212982 w 6006968"/>
              <a:gd name="connsiteY1" fmla="*/ 1 h 13726685"/>
              <a:gd name="connsiteX2" fmla="*/ 6006968 w 6006968"/>
              <a:gd name="connsiteY2" fmla="*/ 0 h 13726685"/>
              <a:gd name="connsiteX3" fmla="*/ 5982402 w 6006968"/>
              <a:gd name="connsiteY3" fmla="*/ 13716001 h 13726685"/>
              <a:gd name="connsiteX4" fmla="*/ 0 w 6006968"/>
              <a:gd name="connsiteY4" fmla="*/ 13726685 h 13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68" h="13726685">
                <a:moveTo>
                  <a:pt x="0" y="13726685"/>
                </a:moveTo>
                <a:lnTo>
                  <a:pt x="5212982" y="1"/>
                </a:lnTo>
                <a:lnTo>
                  <a:pt x="6006968" y="0"/>
                </a:lnTo>
                <a:cubicBezTo>
                  <a:pt x="5998779" y="4572000"/>
                  <a:pt x="5990591" y="9144001"/>
                  <a:pt x="5982402" y="13716001"/>
                </a:cubicBezTo>
                <a:lnTo>
                  <a:pt x="0" y="137266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4BEFD32-979E-1346-815A-6F3FAF58C9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91884" y="0"/>
            <a:ext cx="24599323" cy="32918400"/>
          </a:xfrm>
          <a:custGeom>
            <a:avLst/>
            <a:gdLst>
              <a:gd name="connsiteX0" fmla="*/ 2276198 w 5124859"/>
              <a:gd name="connsiteY0" fmla="*/ 0 h 5144073"/>
              <a:gd name="connsiteX1" fmla="*/ 5124859 w 5124859"/>
              <a:gd name="connsiteY1" fmla="*/ 0 h 5144073"/>
              <a:gd name="connsiteX2" fmla="*/ 5124859 w 5124859"/>
              <a:gd name="connsiteY2" fmla="*/ 5144073 h 5144073"/>
              <a:gd name="connsiteX3" fmla="*/ 0 w 5124859"/>
              <a:gd name="connsiteY3" fmla="*/ 5144073 h 5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859" h="5144073">
                <a:moveTo>
                  <a:pt x="2276198" y="0"/>
                </a:moveTo>
                <a:lnTo>
                  <a:pt x="5124859" y="0"/>
                </a:lnTo>
                <a:lnTo>
                  <a:pt x="5124859" y="5144073"/>
                </a:lnTo>
                <a:lnTo>
                  <a:pt x="0" y="51440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56C3358-7DF0-3A47-B2AA-E179877FC067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17" y="11963296"/>
            <a:ext cx="17872546" cy="16136666"/>
          </a:xfrm>
        </p:spPr>
        <p:txBody>
          <a:bodyPr/>
          <a:lstStyle>
            <a:lvl1pPr marL="822221" indent="-822221">
              <a:tabLst/>
              <a:defRPr sz="7675" b="0">
                <a:solidFill>
                  <a:schemeClr val="tx1"/>
                </a:solidFill>
              </a:defRPr>
            </a:lvl1pPr>
            <a:lvl2pPr marL="1568309" indent="-746088">
              <a:tabLst/>
              <a:defRPr sz="6715"/>
            </a:lvl2pPr>
            <a:lvl3pPr marL="2398142" indent="-700411">
              <a:tabLst/>
              <a:defRPr sz="5755"/>
            </a:lvl3pPr>
            <a:lvl4pPr>
              <a:defRPr sz="4795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07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DF11-343A-52E7-1723-E96C5BA5C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337" b="4337"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574C4F-01AC-3727-46F9-990AE6A5A1E2}"/>
              </a:ext>
            </a:extLst>
          </p:cNvPr>
          <p:cNvSpPr/>
          <p:nvPr userDrawn="1"/>
        </p:nvSpPr>
        <p:spPr>
          <a:xfrm>
            <a:off x="2" y="3"/>
            <a:ext cx="43913976" cy="32926355"/>
          </a:xfrm>
          <a:prstGeom prst="rect">
            <a:avLst/>
          </a:prstGeom>
          <a:gradFill>
            <a:gsLst>
              <a:gs pos="65000">
                <a:srgbClr val="000000">
                  <a:alpha val="19000"/>
                </a:srgbClr>
              </a:gs>
              <a:gs pos="33000">
                <a:srgbClr val="000000">
                  <a:alpha val="60000"/>
                </a:srgbClr>
              </a:gs>
              <a:gs pos="100000">
                <a:srgbClr val="000000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B31A07-9799-EE41-548A-55625CCE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693" y="12308986"/>
            <a:ext cx="16371475" cy="14157120"/>
          </a:xfrm>
        </p:spPr>
        <p:txBody>
          <a:bodyPr/>
          <a:lstStyle/>
          <a:p>
            <a:pPr marL="0" lvl="0" indent="0">
              <a:spcAft>
                <a:spcPts val="5755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Click to edit Master text styles</a:t>
            </a:r>
          </a:p>
          <a:p>
            <a:pPr marL="0" lvl="1" indent="0">
              <a:spcAft>
                <a:spcPts val="5755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Second level</a:t>
            </a:r>
          </a:p>
          <a:p>
            <a:pPr marL="0" lvl="2" indent="0">
              <a:spcAft>
                <a:spcPts val="5755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Third level</a:t>
            </a:r>
          </a:p>
          <a:p>
            <a:pPr marL="0" lvl="3" indent="0">
              <a:spcAft>
                <a:spcPts val="5755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Fourth level</a:t>
            </a:r>
          </a:p>
          <a:p>
            <a:pPr marL="0" lvl="4" indent="0">
              <a:spcAft>
                <a:spcPts val="5755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Fifth level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45A21C1-E9ED-8DA2-D812-B0BDFBE18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6319232"/>
            <a:ext cx="22366373" cy="3948582"/>
          </a:xfrm>
        </p:spPr>
        <p:txBody>
          <a:bodyPr/>
          <a:lstStyle/>
          <a:p>
            <a:r>
              <a:rPr lang="en-US" sz="15346">
                <a:solidFill>
                  <a:schemeClr val="bg1"/>
                </a:solidFill>
              </a:rPr>
              <a:t>Click to edit Master title style</a:t>
            </a:r>
            <a:endParaRPr lang="en-US" sz="15346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1C314-5A92-555E-DBA6-18F81F85420B}"/>
              </a:ext>
            </a:extLst>
          </p:cNvPr>
          <p:cNvSpPr txBox="1"/>
          <p:nvPr userDrawn="1"/>
        </p:nvSpPr>
        <p:spPr>
          <a:xfrm rot="5400000">
            <a:off x="24523280" y="14475522"/>
            <a:ext cx="32867226" cy="3967368"/>
          </a:xfrm>
          <a:prstGeom prst="rect">
            <a:avLst/>
          </a:prstGeom>
          <a:noFill/>
          <a:effectLst>
            <a:reflection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181" dirty="0">
                <a:solidFill>
                  <a:schemeClr val="bg1">
                    <a:alpha val="12090"/>
                  </a:schemeClr>
                </a:solidFill>
              </a:rPr>
              <a:t>AGENDA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B2D386-049A-C078-BBF4-B3AF023B6082}"/>
              </a:ext>
            </a:extLst>
          </p:cNvPr>
          <p:cNvGrpSpPr/>
          <p:nvPr userDrawn="1"/>
        </p:nvGrpSpPr>
        <p:grpSpPr>
          <a:xfrm>
            <a:off x="2682247" y="10822675"/>
            <a:ext cx="21939653" cy="368166"/>
            <a:chOff x="1052937" y="2694913"/>
            <a:chExt cx="4570761" cy="575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6D6BB1-FECA-7034-81D9-793094E25F7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4303975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2A101A5-513B-748D-4BBC-F4670F7028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EF59A-84CF-4177-AB90-4E99A4EC579C}"/>
              </a:ext>
            </a:extLst>
          </p:cNvPr>
          <p:cNvSpPr/>
          <p:nvPr userDrawn="1"/>
        </p:nvSpPr>
        <p:spPr>
          <a:xfrm>
            <a:off x="39930288" y="243619"/>
            <a:ext cx="3778032" cy="161023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4315" dirty="0">
                <a:solidFill>
                  <a:schemeClr val="bg1"/>
                </a:solidFill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40395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E777D-AF93-A543-24B9-F7B96D7E2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7" b="97"/>
          <a:stretch/>
        </p:blipFill>
        <p:spPr>
          <a:xfrm>
            <a:off x="0" y="3"/>
            <a:ext cx="43976218" cy="3291717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8D0DBAB-406E-2240-BFAA-E4FCEBECE320}"/>
              </a:ext>
            </a:extLst>
          </p:cNvPr>
          <p:cNvGrpSpPr/>
          <p:nvPr userDrawn="1"/>
        </p:nvGrpSpPr>
        <p:grpSpPr>
          <a:xfrm>
            <a:off x="-8676" y="0"/>
            <a:ext cx="43937160" cy="32918400"/>
            <a:chOff x="-1808" y="0"/>
            <a:chExt cx="9153575" cy="51482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5C836E-3B55-D44C-81CA-2A7AC1F7248B}"/>
                </a:ext>
              </a:extLst>
            </p:cNvPr>
            <p:cNvSpPr/>
            <p:nvPr userDrawn="1"/>
          </p:nvSpPr>
          <p:spPr>
            <a:xfrm>
              <a:off x="0" y="0"/>
              <a:ext cx="9145808" cy="5148072"/>
            </a:xfrm>
            <a:prstGeom prst="rect">
              <a:avLst/>
            </a:prstGeom>
            <a:gradFill>
              <a:gsLst>
                <a:gs pos="22000">
                  <a:schemeClr val="tx1">
                    <a:alpha val="35164"/>
                  </a:schemeClr>
                </a:gs>
                <a:gs pos="55000">
                  <a:schemeClr val="tx1">
                    <a:alpha val="15449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35ABA92-6D7A-DF4A-991A-B9B57CEB19EE}"/>
                </a:ext>
              </a:extLst>
            </p:cNvPr>
            <p:cNvGrpSpPr/>
            <p:nvPr userDrawn="1"/>
          </p:nvGrpSpPr>
          <p:grpSpPr>
            <a:xfrm>
              <a:off x="-1808" y="0"/>
              <a:ext cx="9153575" cy="5148263"/>
              <a:chOff x="-1808" y="0"/>
              <a:chExt cx="9153575" cy="5148263"/>
            </a:xfrm>
          </p:grpSpPr>
          <p:sp>
            <p:nvSpPr>
              <p:cNvPr id="42" name="Parallelogram 16">
                <a:extLst>
                  <a:ext uri="{FF2B5EF4-FFF2-40B4-BE49-F238E27FC236}">
                    <a16:creationId xmlns:a16="http://schemas.microsoft.com/office/drawing/2014/main" id="{85872653-FFC9-954F-B702-3FC442664433}"/>
                  </a:ext>
                </a:extLst>
              </p:cNvPr>
              <p:cNvSpPr/>
              <p:nvPr userDrawn="1"/>
            </p:nvSpPr>
            <p:spPr>
              <a:xfrm>
                <a:off x="2630833" y="2646"/>
                <a:ext cx="1247705" cy="1357554"/>
              </a:xfrm>
              <a:custGeom>
                <a:avLst/>
                <a:gdLst>
                  <a:gd name="connsiteX0" fmla="*/ 0 w 3935954"/>
                  <a:gd name="connsiteY0" fmla="*/ 4984467 h 4984467"/>
                  <a:gd name="connsiteX1" fmla="*/ 2223342 w 3935954"/>
                  <a:gd name="connsiteY1" fmla="*/ 0 h 4984467"/>
                  <a:gd name="connsiteX2" fmla="*/ 3935954 w 3935954"/>
                  <a:gd name="connsiteY2" fmla="*/ 0 h 4984467"/>
                  <a:gd name="connsiteX3" fmla="*/ 1712612 w 3935954"/>
                  <a:gd name="connsiteY3" fmla="*/ 4984467 h 4984467"/>
                  <a:gd name="connsiteX4" fmla="*/ 0 w 3935954"/>
                  <a:gd name="connsiteY4" fmla="*/ 4984467 h 4984467"/>
                  <a:gd name="connsiteX0" fmla="*/ 0 w 3327646"/>
                  <a:gd name="connsiteY0" fmla="*/ 4984467 h 4984467"/>
                  <a:gd name="connsiteX1" fmla="*/ 2223342 w 3327646"/>
                  <a:gd name="connsiteY1" fmla="*/ 0 h 4984467"/>
                  <a:gd name="connsiteX2" fmla="*/ 3327646 w 3327646"/>
                  <a:gd name="connsiteY2" fmla="*/ 1363851 h 4984467"/>
                  <a:gd name="connsiteX3" fmla="*/ 1712612 w 3327646"/>
                  <a:gd name="connsiteY3" fmla="*/ 4984467 h 4984467"/>
                  <a:gd name="connsiteX4" fmla="*/ 0 w 3327646"/>
                  <a:gd name="connsiteY4" fmla="*/ 4984467 h 4984467"/>
                  <a:gd name="connsiteX0" fmla="*/ 0 w 3327646"/>
                  <a:gd name="connsiteY0" fmla="*/ 3624490 h 3624490"/>
                  <a:gd name="connsiteX1" fmla="*/ 1615033 w 3327646"/>
                  <a:gd name="connsiteY1" fmla="*/ 0 h 3624490"/>
                  <a:gd name="connsiteX2" fmla="*/ 3327646 w 3327646"/>
                  <a:gd name="connsiteY2" fmla="*/ 3874 h 3624490"/>
                  <a:gd name="connsiteX3" fmla="*/ 1712612 w 3327646"/>
                  <a:gd name="connsiteY3" fmla="*/ 3624490 h 3624490"/>
                  <a:gd name="connsiteX4" fmla="*/ 0 w 3327646"/>
                  <a:gd name="connsiteY4" fmla="*/ 3624490 h 3624490"/>
                  <a:gd name="connsiteX0" fmla="*/ 0 w 3327646"/>
                  <a:gd name="connsiteY0" fmla="*/ 3620616 h 3620616"/>
                  <a:gd name="connsiteX1" fmla="*/ 1615033 w 3327646"/>
                  <a:gd name="connsiteY1" fmla="*/ 1 h 3620616"/>
                  <a:gd name="connsiteX2" fmla="*/ 3327646 w 3327646"/>
                  <a:gd name="connsiteY2" fmla="*/ 0 h 3620616"/>
                  <a:gd name="connsiteX3" fmla="*/ 1712612 w 3327646"/>
                  <a:gd name="connsiteY3" fmla="*/ 3620616 h 3620616"/>
                  <a:gd name="connsiteX4" fmla="*/ 0 w 3327646"/>
                  <a:gd name="connsiteY4" fmla="*/ 3620616 h 362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7646" h="3620616">
                    <a:moveTo>
                      <a:pt x="0" y="3620616"/>
                    </a:moveTo>
                    <a:lnTo>
                      <a:pt x="1615033" y="1"/>
                    </a:lnTo>
                    <a:lnTo>
                      <a:pt x="3327646" y="0"/>
                    </a:lnTo>
                    <a:lnTo>
                      <a:pt x="1712612" y="3620616"/>
                    </a:lnTo>
                    <a:lnTo>
                      <a:pt x="0" y="3620616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  <p:sp>
            <p:nvSpPr>
              <p:cNvPr id="43" name="Parallelogram 17">
                <a:extLst>
                  <a:ext uri="{FF2B5EF4-FFF2-40B4-BE49-F238E27FC236}">
                    <a16:creationId xmlns:a16="http://schemas.microsoft.com/office/drawing/2014/main" id="{BC839020-ED04-EE41-A7FC-E9489EA2D1DB}"/>
                  </a:ext>
                </a:extLst>
              </p:cNvPr>
              <p:cNvSpPr/>
              <p:nvPr userDrawn="1"/>
            </p:nvSpPr>
            <p:spPr>
              <a:xfrm>
                <a:off x="2926674" y="2646"/>
                <a:ext cx="535451" cy="367013"/>
              </a:xfrm>
              <a:custGeom>
                <a:avLst/>
                <a:gdLst>
                  <a:gd name="connsiteX0" fmla="*/ 0 w 2284337"/>
                  <a:gd name="connsiteY0" fmla="*/ 2892870 h 2892870"/>
                  <a:gd name="connsiteX1" fmla="*/ 1290376 w 2284337"/>
                  <a:gd name="connsiteY1" fmla="*/ 0 h 2892870"/>
                  <a:gd name="connsiteX2" fmla="*/ 2284337 w 2284337"/>
                  <a:gd name="connsiteY2" fmla="*/ 0 h 2892870"/>
                  <a:gd name="connsiteX3" fmla="*/ 993961 w 2284337"/>
                  <a:gd name="connsiteY3" fmla="*/ 2892870 h 2892870"/>
                  <a:gd name="connsiteX4" fmla="*/ 0 w 2284337"/>
                  <a:gd name="connsiteY4" fmla="*/ 2892870 h 2892870"/>
                  <a:gd name="connsiteX0" fmla="*/ 0 w 1428055"/>
                  <a:gd name="connsiteY0" fmla="*/ 2892870 h 2892870"/>
                  <a:gd name="connsiteX1" fmla="*/ 1290376 w 1428055"/>
                  <a:gd name="connsiteY1" fmla="*/ 0 h 2892870"/>
                  <a:gd name="connsiteX2" fmla="*/ 1428055 w 1428055"/>
                  <a:gd name="connsiteY2" fmla="*/ 1917915 h 2892870"/>
                  <a:gd name="connsiteX3" fmla="*/ 993961 w 1428055"/>
                  <a:gd name="connsiteY3" fmla="*/ 2892870 h 2892870"/>
                  <a:gd name="connsiteX4" fmla="*/ 0 w 1428055"/>
                  <a:gd name="connsiteY4" fmla="*/ 2892870 h 2892870"/>
                  <a:gd name="connsiteX0" fmla="*/ 0 w 1428055"/>
                  <a:gd name="connsiteY0" fmla="*/ 978829 h 978829"/>
                  <a:gd name="connsiteX1" fmla="*/ 441844 w 1428055"/>
                  <a:gd name="connsiteY1" fmla="*/ 0 h 978829"/>
                  <a:gd name="connsiteX2" fmla="*/ 1428055 w 1428055"/>
                  <a:gd name="connsiteY2" fmla="*/ 3874 h 978829"/>
                  <a:gd name="connsiteX3" fmla="*/ 993961 w 1428055"/>
                  <a:gd name="connsiteY3" fmla="*/ 978829 h 978829"/>
                  <a:gd name="connsiteX4" fmla="*/ 0 w 1428055"/>
                  <a:gd name="connsiteY4" fmla="*/ 978829 h 97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055" h="978829">
                    <a:moveTo>
                      <a:pt x="0" y="978829"/>
                    </a:moveTo>
                    <a:lnTo>
                      <a:pt x="441844" y="0"/>
                    </a:lnTo>
                    <a:lnTo>
                      <a:pt x="1428055" y="3874"/>
                    </a:lnTo>
                    <a:lnTo>
                      <a:pt x="993961" y="978829"/>
                    </a:lnTo>
                    <a:lnTo>
                      <a:pt x="0" y="978829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4" name="Parallelogram 43">
                <a:extLst>
                  <a:ext uri="{FF2B5EF4-FFF2-40B4-BE49-F238E27FC236}">
                    <a16:creationId xmlns:a16="http://schemas.microsoft.com/office/drawing/2014/main" id="{D05E7D9F-E573-F942-9A22-F32CDD85CD7A}"/>
                  </a:ext>
                </a:extLst>
              </p:cNvPr>
              <p:cNvSpPr/>
              <p:nvPr userDrawn="1"/>
            </p:nvSpPr>
            <p:spPr>
              <a:xfrm>
                <a:off x="7699844" y="129521"/>
                <a:ext cx="1361178" cy="1723788"/>
              </a:xfrm>
              <a:prstGeom prst="parallelogram">
                <a:avLst>
                  <a:gd name="adj" fmla="val 56488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5" name="Parallelogram 44">
                <a:extLst>
                  <a:ext uri="{FF2B5EF4-FFF2-40B4-BE49-F238E27FC236}">
                    <a16:creationId xmlns:a16="http://schemas.microsoft.com/office/drawing/2014/main" id="{A4B2F30C-FE0C-D44D-A570-C8A7754115B8}"/>
                  </a:ext>
                </a:extLst>
              </p:cNvPr>
              <p:cNvSpPr/>
              <p:nvPr userDrawn="1"/>
            </p:nvSpPr>
            <p:spPr>
              <a:xfrm>
                <a:off x="2294569" y="3594358"/>
                <a:ext cx="1761311" cy="1553905"/>
              </a:xfrm>
              <a:prstGeom prst="parallelogram">
                <a:avLst>
                  <a:gd name="adj" fmla="val 44350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6" name="Parallelogram 45">
                <a:extLst>
                  <a:ext uri="{FF2B5EF4-FFF2-40B4-BE49-F238E27FC236}">
                    <a16:creationId xmlns:a16="http://schemas.microsoft.com/office/drawing/2014/main" id="{F241FFD4-2FCB-2144-8876-7512F88DCF0D}"/>
                  </a:ext>
                </a:extLst>
              </p:cNvPr>
              <p:cNvSpPr/>
              <p:nvPr userDrawn="1"/>
            </p:nvSpPr>
            <p:spPr>
              <a:xfrm>
                <a:off x="4632768" y="2646"/>
                <a:ext cx="2017032" cy="987795"/>
              </a:xfrm>
              <a:prstGeom prst="parallelogram">
                <a:avLst>
                  <a:gd name="adj" fmla="val 45964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7" name="Parallelogram 46">
                <a:extLst>
                  <a:ext uri="{FF2B5EF4-FFF2-40B4-BE49-F238E27FC236}">
                    <a16:creationId xmlns:a16="http://schemas.microsoft.com/office/drawing/2014/main" id="{AE4DE75F-8744-E94F-A870-A6225CE55FD7}"/>
                  </a:ext>
                </a:extLst>
              </p:cNvPr>
              <p:cNvSpPr/>
              <p:nvPr userDrawn="1"/>
            </p:nvSpPr>
            <p:spPr>
              <a:xfrm>
                <a:off x="5958956" y="2646"/>
                <a:ext cx="1000654" cy="1144303"/>
              </a:xfrm>
              <a:prstGeom prst="parallelogram">
                <a:avLst>
                  <a:gd name="adj" fmla="val 52531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8" name="Parallelogram 47">
                <a:extLst>
                  <a:ext uri="{FF2B5EF4-FFF2-40B4-BE49-F238E27FC236}">
                    <a16:creationId xmlns:a16="http://schemas.microsoft.com/office/drawing/2014/main" id="{B13278F1-5845-AA41-B932-1C41A5C0873F}"/>
                  </a:ext>
                </a:extLst>
              </p:cNvPr>
              <p:cNvSpPr/>
              <p:nvPr userDrawn="1"/>
            </p:nvSpPr>
            <p:spPr>
              <a:xfrm>
                <a:off x="6649800" y="1613338"/>
                <a:ext cx="1308529" cy="1913611"/>
              </a:xfrm>
              <a:prstGeom prst="parallelogram">
                <a:avLst>
                  <a:gd name="adj" fmla="val 63504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49" name="Trapezoid 3">
                <a:extLst>
                  <a:ext uri="{FF2B5EF4-FFF2-40B4-BE49-F238E27FC236}">
                    <a16:creationId xmlns:a16="http://schemas.microsoft.com/office/drawing/2014/main" id="{FB30FFAA-39F9-0E48-A870-A2443A2A5CE0}"/>
                  </a:ext>
                </a:extLst>
              </p:cNvPr>
              <p:cNvSpPr/>
              <p:nvPr userDrawn="1"/>
            </p:nvSpPr>
            <p:spPr>
              <a:xfrm>
                <a:off x="6725724" y="0"/>
                <a:ext cx="2252320" cy="4391967"/>
              </a:xfrm>
              <a:custGeom>
                <a:avLst/>
                <a:gdLst>
                  <a:gd name="connsiteX0" fmla="*/ 0 w 11768454"/>
                  <a:gd name="connsiteY0" fmla="*/ 13716000 h 13716000"/>
                  <a:gd name="connsiteX1" fmla="*/ 3084394 w 11768454"/>
                  <a:gd name="connsiteY1" fmla="*/ 0 h 13716000"/>
                  <a:gd name="connsiteX2" fmla="*/ 8684060 w 11768454"/>
                  <a:gd name="connsiteY2" fmla="*/ 0 h 13716000"/>
                  <a:gd name="connsiteX3" fmla="*/ 11768454 w 11768454"/>
                  <a:gd name="connsiteY3" fmla="*/ 13716000 h 13716000"/>
                  <a:gd name="connsiteX4" fmla="*/ 0 w 11768454"/>
                  <a:gd name="connsiteY4" fmla="*/ 13716000 h 13716000"/>
                  <a:gd name="connsiteX0" fmla="*/ 0 w 11793020"/>
                  <a:gd name="connsiteY0" fmla="*/ 13716000 h 13716000"/>
                  <a:gd name="connsiteX1" fmla="*/ 3084394 w 11793020"/>
                  <a:gd name="connsiteY1" fmla="*/ 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16000 h 13716000"/>
                  <a:gd name="connsiteX1" fmla="*/ 7961194 w 11793020"/>
                  <a:gd name="connsiteY1" fmla="*/ 65024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36320 h 13736320"/>
                  <a:gd name="connsiteX1" fmla="*/ 11029514 w 11793020"/>
                  <a:gd name="connsiteY1" fmla="*/ 0 h 13736320"/>
                  <a:gd name="connsiteX2" fmla="*/ 11793020 w 11793020"/>
                  <a:gd name="connsiteY2" fmla="*/ 20320 h 13736320"/>
                  <a:gd name="connsiteX3" fmla="*/ 11768454 w 11793020"/>
                  <a:gd name="connsiteY3" fmla="*/ 13736320 h 13736320"/>
                  <a:gd name="connsiteX4" fmla="*/ 0 w 11793020"/>
                  <a:gd name="connsiteY4" fmla="*/ 13736320 h 13736320"/>
                  <a:gd name="connsiteX0" fmla="*/ 0 w 4173020"/>
                  <a:gd name="connsiteY0" fmla="*/ 13268960 h 13736320"/>
                  <a:gd name="connsiteX1" fmla="*/ 3409514 w 4173020"/>
                  <a:gd name="connsiteY1" fmla="*/ 0 h 13736320"/>
                  <a:gd name="connsiteX2" fmla="*/ 4173020 w 4173020"/>
                  <a:gd name="connsiteY2" fmla="*/ 20320 h 13736320"/>
                  <a:gd name="connsiteX3" fmla="*/ 4148454 w 4173020"/>
                  <a:gd name="connsiteY3" fmla="*/ 13736320 h 13736320"/>
                  <a:gd name="connsiteX4" fmla="*/ 0 w 4173020"/>
                  <a:gd name="connsiteY4" fmla="*/ 1326896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695680 h 13716000"/>
                  <a:gd name="connsiteX1" fmla="*/ 6254314 w 6895900"/>
                  <a:gd name="connsiteY1" fmla="*/ 0 h 13716000"/>
                  <a:gd name="connsiteX2" fmla="*/ 6895900 w 6895900"/>
                  <a:gd name="connsiteY2" fmla="*/ 0 h 13716000"/>
                  <a:gd name="connsiteX3" fmla="*/ 6871334 w 6895900"/>
                  <a:gd name="connsiteY3" fmla="*/ 13716000 h 13716000"/>
                  <a:gd name="connsiteX4" fmla="*/ 0 w 6895900"/>
                  <a:gd name="connsiteY4" fmla="*/ 13695680 h 13716000"/>
                  <a:gd name="connsiteX0" fmla="*/ 0 w 6895900"/>
                  <a:gd name="connsiteY0" fmla="*/ 13699397 h 13719717"/>
                  <a:gd name="connsiteX1" fmla="*/ 6098197 w 6895900"/>
                  <a:gd name="connsiteY1" fmla="*/ 0 h 13719717"/>
                  <a:gd name="connsiteX2" fmla="*/ 6895900 w 6895900"/>
                  <a:gd name="connsiteY2" fmla="*/ 3717 h 13719717"/>
                  <a:gd name="connsiteX3" fmla="*/ 6871334 w 6895900"/>
                  <a:gd name="connsiteY3" fmla="*/ 13719717 h 13719717"/>
                  <a:gd name="connsiteX4" fmla="*/ 0 w 6895900"/>
                  <a:gd name="connsiteY4" fmla="*/ 13699397 h 13719717"/>
                  <a:gd name="connsiteX0" fmla="*/ 0 w 6884749"/>
                  <a:gd name="connsiteY0" fmla="*/ 13699397 h 13719717"/>
                  <a:gd name="connsiteX1" fmla="*/ 6098197 w 6884749"/>
                  <a:gd name="connsiteY1" fmla="*/ 0 h 13719717"/>
                  <a:gd name="connsiteX2" fmla="*/ 6884749 w 6884749"/>
                  <a:gd name="connsiteY2" fmla="*/ 85492 h 13719717"/>
                  <a:gd name="connsiteX3" fmla="*/ 6871334 w 6884749"/>
                  <a:gd name="connsiteY3" fmla="*/ 13719717 h 13719717"/>
                  <a:gd name="connsiteX4" fmla="*/ 0 w 6884749"/>
                  <a:gd name="connsiteY4" fmla="*/ 13699397 h 13719717"/>
                  <a:gd name="connsiteX0" fmla="*/ 0 w 6892183"/>
                  <a:gd name="connsiteY0" fmla="*/ 13699397 h 13719717"/>
                  <a:gd name="connsiteX1" fmla="*/ 6098197 w 6892183"/>
                  <a:gd name="connsiteY1" fmla="*/ 0 h 13719717"/>
                  <a:gd name="connsiteX2" fmla="*/ 6892183 w 6892183"/>
                  <a:gd name="connsiteY2" fmla="*/ 3716 h 13719717"/>
                  <a:gd name="connsiteX3" fmla="*/ 6871334 w 6892183"/>
                  <a:gd name="connsiteY3" fmla="*/ 13719717 h 13719717"/>
                  <a:gd name="connsiteX4" fmla="*/ 0 w 6892183"/>
                  <a:gd name="connsiteY4" fmla="*/ 13699397 h 13719717"/>
                  <a:gd name="connsiteX0" fmla="*/ 0 w 6892183"/>
                  <a:gd name="connsiteY0" fmla="*/ 13695681 h 13716001"/>
                  <a:gd name="connsiteX1" fmla="*/ 6094480 w 6892183"/>
                  <a:gd name="connsiteY1" fmla="*/ 3718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9718"/>
                  <a:gd name="connsiteX1" fmla="*/ 6098197 w 6892183"/>
                  <a:gd name="connsiteY1" fmla="*/ 1 h 13719718"/>
                  <a:gd name="connsiteX2" fmla="*/ 6892183 w 6892183"/>
                  <a:gd name="connsiteY2" fmla="*/ 0 h 13719718"/>
                  <a:gd name="connsiteX3" fmla="*/ 6763539 w 6892183"/>
                  <a:gd name="connsiteY3" fmla="*/ 13719718 h 13719718"/>
                  <a:gd name="connsiteX4" fmla="*/ 0 w 6892183"/>
                  <a:gd name="connsiteY4" fmla="*/ 13695681 h 13719718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67617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088248"/>
                  <a:gd name="connsiteY0" fmla="*/ 13702872 h 13716001"/>
                  <a:gd name="connsiteX1" fmla="*/ 5294262 w 6088248"/>
                  <a:gd name="connsiteY1" fmla="*/ 1 h 13716001"/>
                  <a:gd name="connsiteX2" fmla="*/ 6088248 w 6088248"/>
                  <a:gd name="connsiteY2" fmla="*/ 0 h 13716001"/>
                  <a:gd name="connsiteX3" fmla="*/ 6063682 w 6088248"/>
                  <a:gd name="connsiteY3" fmla="*/ 13716001 h 13716001"/>
                  <a:gd name="connsiteX4" fmla="*/ 0 w 6088248"/>
                  <a:gd name="connsiteY4" fmla="*/ 13702872 h 13716001"/>
                  <a:gd name="connsiteX0" fmla="*/ 0 w 6006968"/>
                  <a:gd name="connsiteY0" fmla="*/ 13726685 h 13726685"/>
                  <a:gd name="connsiteX1" fmla="*/ 5212982 w 6006968"/>
                  <a:gd name="connsiteY1" fmla="*/ 1 h 13726685"/>
                  <a:gd name="connsiteX2" fmla="*/ 6006968 w 6006968"/>
                  <a:gd name="connsiteY2" fmla="*/ 0 h 13726685"/>
                  <a:gd name="connsiteX3" fmla="*/ 5982402 w 6006968"/>
                  <a:gd name="connsiteY3" fmla="*/ 13716001 h 13726685"/>
                  <a:gd name="connsiteX4" fmla="*/ 0 w 6006968"/>
                  <a:gd name="connsiteY4" fmla="*/ 13726685 h 1372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6968" h="13726685">
                    <a:moveTo>
                      <a:pt x="0" y="13726685"/>
                    </a:moveTo>
                    <a:lnTo>
                      <a:pt x="5212982" y="1"/>
                    </a:lnTo>
                    <a:lnTo>
                      <a:pt x="6006968" y="0"/>
                    </a:lnTo>
                    <a:cubicBezTo>
                      <a:pt x="5998779" y="4572000"/>
                      <a:pt x="5990591" y="9144001"/>
                      <a:pt x="5982402" y="13716001"/>
                    </a:cubicBezTo>
                    <a:lnTo>
                      <a:pt x="0" y="137266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50" name="Trapezoid 3">
                <a:extLst>
                  <a:ext uri="{FF2B5EF4-FFF2-40B4-BE49-F238E27FC236}">
                    <a16:creationId xmlns:a16="http://schemas.microsoft.com/office/drawing/2014/main" id="{694F58C2-209C-354D-BD09-66180CCEDF81}"/>
                  </a:ext>
                </a:extLst>
              </p:cNvPr>
              <p:cNvSpPr/>
              <p:nvPr userDrawn="1"/>
            </p:nvSpPr>
            <p:spPr>
              <a:xfrm>
                <a:off x="6567387" y="0"/>
                <a:ext cx="2584380" cy="5148263"/>
              </a:xfrm>
              <a:custGeom>
                <a:avLst/>
                <a:gdLst>
                  <a:gd name="connsiteX0" fmla="*/ 0 w 11768454"/>
                  <a:gd name="connsiteY0" fmla="*/ 13716000 h 13716000"/>
                  <a:gd name="connsiteX1" fmla="*/ 3084394 w 11768454"/>
                  <a:gd name="connsiteY1" fmla="*/ 0 h 13716000"/>
                  <a:gd name="connsiteX2" fmla="*/ 8684060 w 11768454"/>
                  <a:gd name="connsiteY2" fmla="*/ 0 h 13716000"/>
                  <a:gd name="connsiteX3" fmla="*/ 11768454 w 11768454"/>
                  <a:gd name="connsiteY3" fmla="*/ 13716000 h 13716000"/>
                  <a:gd name="connsiteX4" fmla="*/ 0 w 11768454"/>
                  <a:gd name="connsiteY4" fmla="*/ 13716000 h 13716000"/>
                  <a:gd name="connsiteX0" fmla="*/ 0 w 11793020"/>
                  <a:gd name="connsiteY0" fmla="*/ 13716000 h 13716000"/>
                  <a:gd name="connsiteX1" fmla="*/ 3084394 w 11793020"/>
                  <a:gd name="connsiteY1" fmla="*/ 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16000 h 13716000"/>
                  <a:gd name="connsiteX1" fmla="*/ 7961194 w 11793020"/>
                  <a:gd name="connsiteY1" fmla="*/ 65024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36320 h 13736320"/>
                  <a:gd name="connsiteX1" fmla="*/ 11029514 w 11793020"/>
                  <a:gd name="connsiteY1" fmla="*/ 0 h 13736320"/>
                  <a:gd name="connsiteX2" fmla="*/ 11793020 w 11793020"/>
                  <a:gd name="connsiteY2" fmla="*/ 20320 h 13736320"/>
                  <a:gd name="connsiteX3" fmla="*/ 11768454 w 11793020"/>
                  <a:gd name="connsiteY3" fmla="*/ 13736320 h 13736320"/>
                  <a:gd name="connsiteX4" fmla="*/ 0 w 11793020"/>
                  <a:gd name="connsiteY4" fmla="*/ 13736320 h 13736320"/>
                  <a:gd name="connsiteX0" fmla="*/ 0 w 4173020"/>
                  <a:gd name="connsiteY0" fmla="*/ 13268960 h 13736320"/>
                  <a:gd name="connsiteX1" fmla="*/ 3409514 w 4173020"/>
                  <a:gd name="connsiteY1" fmla="*/ 0 h 13736320"/>
                  <a:gd name="connsiteX2" fmla="*/ 4173020 w 4173020"/>
                  <a:gd name="connsiteY2" fmla="*/ 20320 h 13736320"/>
                  <a:gd name="connsiteX3" fmla="*/ 4148454 w 4173020"/>
                  <a:gd name="connsiteY3" fmla="*/ 13736320 h 13736320"/>
                  <a:gd name="connsiteX4" fmla="*/ 0 w 4173020"/>
                  <a:gd name="connsiteY4" fmla="*/ 1326896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695680 h 13716000"/>
                  <a:gd name="connsiteX1" fmla="*/ 6254314 w 6895900"/>
                  <a:gd name="connsiteY1" fmla="*/ 0 h 13716000"/>
                  <a:gd name="connsiteX2" fmla="*/ 6895900 w 6895900"/>
                  <a:gd name="connsiteY2" fmla="*/ 0 h 13716000"/>
                  <a:gd name="connsiteX3" fmla="*/ 6871334 w 6895900"/>
                  <a:gd name="connsiteY3" fmla="*/ 13716000 h 13716000"/>
                  <a:gd name="connsiteX4" fmla="*/ 0 w 6895900"/>
                  <a:gd name="connsiteY4" fmla="*/ 13695680 h 13716000"/>
                  <a:gd name="connsiteX0" fmla="*/ 0 w 6895900"/>
                  <a:gd name="connsiteY0" fmla="*/ 13699397 h 13719717"/>
                  <a:gd name="connsiteX1" fmla="*/ 6098197 w 6895900"/>
                  <a:gd name="connsiteY1" fmla="*/ 0 h 13719717"/>
                  <a:gd name="connsiteX2" fmla="*/ 6895900 w 6895900"/>
                  <a:gd name="connsiteY2" fmla="*/ 3717 h 13719717"/>
                  <a:gd name="connsiteX3" fmla="*/ 6871334 w 6895900"/>
                  <a:gd name="connsiteY3" fmla="*/ 13719717 h 13719717"/>
                  <a:gd name="connsiteX4" fmla="*/ 0 w 6895900"/>
                  <a:gd name="connsiteY4" fmla="*/ 13699397 h 13719717"/>
                  <a:gd name="connsiteX0" fmla="*/ 0 w 6884749"/>
                  <a:gd name="connsiteY0" fmla="*/ 13699397 h 13719717"/>
                  <a:gd name="connsiteX1" fmla="*/ 6098197 w 6884749"/>
                  <a:gd name="connsiteY1" fmla="*/ 0 h 13719717"/>
                  <a:gd name="connsiteX2" fmla="*/ 6884749 w 6884749"/>
                  <a:gd name="connsiteY2" fmla="*/ 85492 h 13719717"/>
                  <a:gd name="connsiteX3" fmla="*/ 6871334 w 6884749"/>
                  <a:gd name="connsiteY3" fmla="*/ 13719717 h 13719717"/>
                  <a:gd name="connsiteX4" fmla="*/ 0 w 6884749"/>
                  <a:gd name="connsiteY4" fmla="*/ 13699397 h 13719717"/>
                  <a:gd name="connsiteX0" fmla="*/ 0 w 6892183"/>
                  <a:gd name="connsiteY0" fmla="*/ 13699397 h 13719717"/>
                  <a:gd name="connsiteX1" fmla="*/ 6098197 w 6892183"/>
                  <a:gd name="connsiteY1" fmla="*/ 0 h 13719717"/>
                  <a:gd name="connsiteX2" fmla="*/ 6892183 w 6892183"/>
                  <a:gd name="connsiteY2" fmla="*/ 3716 h 13719717"/>
                  <a:gd name="connsiteX3" fmla="*/ 6871334 w 6892183"/>
                  <a:gd name="connsiteY3" fmla="*/ 13719717 h 13719717"/>
                  <a:gd name="connsiteX4" fmla="*/ 0 w 6892183"/>
                  <a:gd name="connsiteY4" fmla="*/ 13699397 h 13719717"/>
                  <a:gd name="connsiteX0" fmla="*/ 0 w 6892183"/>
                  <a:gd name="connsiteY0" fmla="*/ 13695681 h 13716001"/>
                  <a:gd name="connsiteX1" fmla="*/ 6094480 w 6892183"/>
                  <a:gd name="connsiteY1" fmla="*/ 3718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9718"/>
                  <a:gd name="connsiteX1" fmla="*/ 6098197 w 6892183"/>
                  <a:gd name="connsiteY1" fmla="*/ 1 h 13719718"/>
                  <a:gd name="connsiteX2" fmla="*/ 6892183 w 6892183"/>
                  <a:gd name="connsiteY2" fmla="*/ 0 h 13719718"/>
                  <a:gd name="connsiteX3" fmla="*/ 6763539 w 6892183"/>
                  <a:gd name="connsiteY3" fmla="*/ 13719718 h 13719718"/>
                  <a:gd name="connsiteX4" fmla="*/ 0 w 6892183"/>
                  <a:gd name="connsiteY4" fmla="*/ 13695681 h 13719718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67617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720174 h 13720174"/>
                  <a:gd name="connsiteX1" fmla="*/ 6098197 w 6892183"/>
                  <a:gd name="connsiteY1" fmla="*/ 1 h 13720174"/>
                  <a:gd name="connsiteX2" fmla="*/ 6892183 w 6892183"/>
                  <a:gd name="connsiteY2" fmla="*/ 0 h 13720174"/>
                  <a:gd name="connsiteX3" fmla="*/ 6867617 w 6892183"/>
                  <a:gd name="connsiteY3" fmla="*/ 13716001 h 13720174"/>
                  <a:gd name="connsiteX4" fmla="*/ 0 w 6892183"/>
                  <a:gd name="connsiteY4" fmla="*/ 13720174 h 13720174"/>
                  <a:gd name="connsiteX0" fmla="*/ 0 w 6892578"/>
                  <a:gd name="connsiteY0" fmla="*/ 13720174 h 13720174"/>
                  <a:gd name="connsiteX1" fmla="*/ 6098197 w 6892578"/>
                  <a:gd name="connsiteY1" fmla="*/ 1 h 13720174"/>
                  <a:gd name="connsiteX2" fmla="*/ 6892183 w 6892578"/>
                  <a:gd name="connsiteY2" fmla="*/ 0 h 13720174"/>
                  <a:gd name="connsiteX3" fmla="*/ 6889920 w 6892578"/>
                  <a:gd name="connsiteY3" fmla="*/ 13716001 h 13720174"/>
                  <a:gd name="connsiteX4" fmla="*/ 0 w 6892578"/>
                  <a:gd name="connsiteY4" fmla="*/ 13720174 h 1372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2578" h="13720174">
                    <a:moveTo>
                      <a:pt x="0" y="13720174"/>
                    </a:moveTo>
                    <a:lnTo>
                      <a:pt x="6098197" y="1"/>
                    </a:lnTo>
                    <a:lnTo>
                      <a:pt x="6892183" y="0"/>
                    </a:lnTo>
                    <a:cubicBezTo>
                      <a:pt x="6883994" y="4572000"/>
                      <a:pt x="6898109" y="9144001"/>
                      <a:pt x="6889920" y="13716001"/>
                    </a:cubicBezTo>
                    <a:lnTo>
                      <a:pt x="0" y="1372017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28F87C4-FDAB-2247-B391-372BFDC313D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3799" y="4483301"/>
                <a:ext cx="1307462" cy="254588"/>
              </a:xfrm>
              <a:prstGeom prst="rect">
                <a:avLst/>
              </a:prstGeom>
            </p:spPr>
          </p:pic>
          <p:sp>
            <p:nvSpPr>
              <p:cNvPr id="52" name="Parallelogram 14">
                <a:extLst>
                  <a:ext uri="{FF2B5EF4-FFF2-40B4-BE49-F238E27FC236}">
                    <a16:creationId xmlns:a16="http://schemas.microsoft.com/office/drawing/2014/main" id="{67CBF793-0D83-794A-A1D0-58CB3B75B46E}"/>
                  </a:ext>
                </a:extLst>
              </p:cNvPr>
              <p:cNvSpPr/>
              <p:nvPr userDrawn="1"/>
            </p:nvSpPr>
            <p:spPr>
              <a:xfrm>
                <a:off x="-1808" y="2646"/>
                <a:ext cx="1089849" cy="2382013"/>
              </a:xfrm>
              <a:custGeom>
                <a:avLst/>
                <a:gdLst>
                  <a:gd name="connsiteX0" fmla="*/ 0 w 6049313"/>
                  <a:gd name="connsiteY0" fmla="*/ 7660811 h 7660811"/>
                  <a:gd name="connsiteX1" fmla="*/ 3417136 w 6049313"/>
                  <a:gd name="connsiteY1" fmla="*/ 0 h 7660811"/>
                  <a:gd name="connsiteX2" fmla="*/ 6049313 w 6049313"/>
                  <a:gd name="connsiteY2" fmla="*/ 0 h 7660811"/>
                  <a:gd name="connsiteX3" fmla="*/ 2632177 w 6049313"/>
                  <a:gd name="connsiteY3" fmla="*/ 7660811 h 7660811"/>
                  <a:gd name="connsiteX4" fmla="*/ 0 w 6049313"/>
                  <a:gd name="connsiteY4" fmla="*/ 7660811 h 7660811"/>
                  <a:gd name="connsiteX0" fmla="*/ 0 w 6049313"/>
                  <a:gd name="connsiteY0" fmla="*/ 7660811 h 7660811"/>
                  <a:gd name="connsiteX1" fmla="*/ 2527398 w 6049313"/>
                  <a:gd name="connsiteY1" fmla="*/ 1961584 h 7660811"/>
                  <a:gd name="connsiteX2" fmla="*/ 3417136 w 6049313"/>
                  <a:gd name="connsiteY2" fmla="*/ 0 h 7660811"/>
                  <a:gd name="connsiteX3" fmla="*/ 6049313 w 6049313"/>
                  <a:gd name="connsiteY3" fmla="*/ 0 h 7660811"/>
                  <a:gd name="connsiteX4" fmla="*/ 2632177 w 6049313"/>
                  <a:gd name="connsiteY4" fmla="*/ 7660811 h 7660811"/>
                  <a:gd name="connsiteX5" fmla="*/ 0 w 6049313"/>
                  <a:gd name="connsiteY5" fmla="*/ 7660811 h 7660811"/>
                  <a:gd name="connsiteX0" fmla="*/ 32922 w 3521915"/>
                  <a:gd name="connsiteY0" fmla="*/ 7356011 h 7660811"/>
                  <a:gd name="connsiteX1" fmla="*/ 0 w 3521915"/>
                  <a:gd name="connsiteY1" fmla="*/ 1961584 h 7660811"/>
                  <a:gd name="connsiteX2" fmla="*/ 889738 w 3521915"/>
                  <a:gd name="connsiteY2" fmla="*/ 0 h 7660811"/>
                  <a:gd name="connsiteX3" fmla="*/ 3521915 w 3521915"/>
                  <a:gd name="connsiteY3" fmla="*/ 0 h 7660811"/>
                  <a:gd name="connsiteX4" fmla="*/ 104779 w 3521915"/>
                  <a:gd name="connsiteY4" fmla="*/ 7660811 h 7660811"/>
                  <a:gd name="connsiteX5" fmla="*/ 32922 w 3521915"/>
                  <a:gd name="connsiteY5" fmla="*/ 7356011 h 7660811"/>
                  <a:gd name="connsiteX0" fmla="*/ 19171 w 3521915"/>
                  <a:gd name="connsiteY0" fmla="*/ 7672269 h 7672269"/>
                  <a:gd name="connsiteX1" fmla="*/ 0 w 3521915"/>
                  <a:gd name="connsiteY1" fmla="*/ 1961584 h 7672269"/>
                  <a:gd name="connsiteX2" fmla="*/ 889738 w 3521915"/>
                  <a:gd name="connsiteY2" fmla="*/ 0 h 7672269"/>
                  <a:gd name="connsiteX3" fmla="*/ 3521915 w 3521915"/>
                  <a:gd name="connsiteY3" fmla="*/ 0 h 7672269"/>
                  <a:gd name="connsiteX4" fmla="*/ 104779 w 3521915"/>
                  <a:gd name="connsiteY4" fmla="*/ 7660811 h 7672269"/>
                  <a:gd name="connsiteX5" fmla="*/ 19171 w 3521915"/>
                  <a:gd name="connsiteY5" fmla="*/ 7672269 h 7672269"/>
                  <a:gd name="connsiteX0" fmla="*/ 12296 w 3521915"/>
                  <a:gd name="connsiteY0" fmla="*/ 7665394 h 7665394"/>
                  <a:gd name="connsiteX1" fmla="*/ 0 w 3521915"/>
                  <a:gd name="connsiteY1" fmla="*/ 1961584 h 7665394"/>
                  <a:gd name="connsiteX2" fmla="*/ 889738 w 3521915"/>
                  <a:gd name="connsiteY2" fmla="*/ 0 h 7665394"/>
                  <a:gd name="connsiteX3" fmla="*/ 3521915 w 3521915"/>
                  <a:gd name="connsiteY3" fmla="*/ 0 h 7665394"/>
                  <a:gd name="connsiteX4" fmla="*/ 104779 w 3521915"/>
                  <a:gd name="connsiteY4" fmla="*/ 7660811 h 7665394"/>
                  <a:gd name="connsiteX5" fmla="*/ 12296 w 3521915"/>
                  <a:gd name="connsiteY5" fmla="*/ 7665394 h 7665394"/>
                  <a:gd name="connsiteX0" fmla="*/ 32922 w 3521915"/>
                  <a:gd name="connsiteY0" fmla="*/ 7672269 h 7672269"/>
                  <a:gd name="connsiteX1" fmla="*/ 0 w 3521915"/>
                  <a:gd name="connsiteY1" fmla="*/ 1961584 h 7672269"/>
                  <a:gd name="connsiteX2" fmla="*/ 889738 w 3521915"/>
                  <a:gd name="connsiteY2" fmla="*/ 0 h 7672269"/>
                  <a:gd name="connsiteX3" fmla="*/ 3521915 w 3521915"/>
                  <a:gd name="connsiteY3" fmla="*/ 0 h 7672269"/>
                  <a:gd name="connsiteX4" fmla="*/ 104779 w 3521915"/>
                  <a:gd name="connsiteY4" fmla="*/ 7660811 h 7672269"/>
                  <a:gd name="connsiteX5" fmla="*/ 32922 w 3521915"/>
                  <a:gd name="connsiteY5" fmla="*/ 7672269 h 7672269"/>
                  <a:gd name="connsiteX0" fmla="*/ 26047 w 3521915"/>
                  <a:gd name="connsiteY0" fmla="*/ 7658518 h 7660811"/>
                  <a:gd name="connsiteX1" fmla="*/ 0 w 3521915"/>
                  <a:gd name="connsiteY1" fmla="*/ 1961584 h 7660811"/>
                  <a:gd name="connsiteX2" fmla="*/ 889738 w 3521915"/>
                  <a:gd name="connsiteY2" fmla="*/ 0 h 7660811"/>
                  <a:gd name="connsiteX3" fmla="*/ 3521915 w 3521915"/>
                  <a:gd name="connsiteY3" fmla="*/ 0 h 7660811"/>
                  <a:gd name="connsiteX4" fmla="*/ 104779 w 3521915"/>
                  <a:gd name="connsiteY4" fmla="*/ 7660811 h 7660811"/>
                  <a:gd name="connsiteX5" fmla="*/ 26047 w 3521915"/>
                  <a:gd name="connsiteY5" fmla="*/ 7658518 h 7660811"/>
                  <a:gd name="connsiteX0" fmla="*/ 10548 w 3506416"/>
                  <a:gd name="connsiteY0" fmla="*/ 7658518 h 7660811"/>
                  <a:gd name="connsiteX1" fmla="*/ 0 w 3506416"/>
                  <a:gd name="connsiteY1" fmla="*/ 1966750 h 7660811"/>
                  <a:gd name="connsiteX2" fmla="*/ 874239 w 3506416"/>
                  <a:gd name="connsiteY2" fmla="*/ 0 h 7660811"/>
                  <a:gd name="connsiteX3" fmla="*/ 3506416 w 3506416"/>
                  <a:gd name="connsiteY3" fmla="*/ 0 h 7660811"/>
                  <a:gd name="connsiteX4" fmla="*/ 89280 w 3506416"/>
                  <a:gd name="connsiteY4" fmla="*/ 7660811 h 7660811"/>
                  <a:gd name="connsiteX5" fmla="*/ 10548 w 3506416"/>
                  <a:gd name="connsiteY5" fmla="*/ 7658518 h 7660811"/>
                  <a:gd name="connsiteX0" fmla="*/ 10548 w 3506416"/>
                  <a:gd name="connsiteY0" fmla="*/ 7658518 h 7660811"/>
                  <a:gd name="connsiteX1" fmla="*/ 0 w 3506416"/>
                  <a:gd name="connsiteY1" fmla="*/ 1966750 h 7660811"/>
                  <a:gd name="connsiteX2" fmla="*/ 729588 w 3506416"/>
                  <a:gd name="connsiteY2" fmla="*/ 335797 h 7660811"/>
                  <a:gd name="connsiteX3" fmla="*/ 3506416 w 3506416"/>
                  <a:gd name="connsiteY3" fmla="*/ 0 h 7660811"/>
                  <a:gd name="connsiteX4" fmla="*/ 89280 w 3506416"/>
                  <a:gd name="connsiteY4" fmla="*/ 7660811 h 7660811"/>
                  <a:gd name="connsiteX5" fmla="*/ 10548 w 3506416"/>
                  <a:gd name="connsiteY5" fmla="*/ 7658518 h 7660811"/>
                  <a:gd name="connsiteX0" fmla="*/ 10548 w 3351433"/>
                  <a:gd name="connsiteY0" fmla="*/ 7322721 h 7325014"/>
                  <a:gd name="connsiteX1" fmla="*/ 0 w 3351433"/>
                  <a:gd name="connsiteY1" fmla="*/ 1630953 h 7325014"/>
                  <a:gd name="connsiteX2" fmla="*/ 729588 w 3351433"/>
                  <a:gd name="connsiteY2" fmla="*/ 0 h 7325014"/>
                  <a:gd name="connsiteX3" fmla="*/ 3351433 w 3351433"/>
                  <a:gd name="connsiteY3" fmla="*/ 5166 h 7325014"/>
                  <a:gd name="connsiteX4" fmla="*/ 89280 w 3351433"/>
                  <a:gd name="connsiteY4" fmla="*/ 7325014 h 7325014"/>
                  <a:gd name="connsiteX5" fmla="*/ 10548 w 3351433"/>
                  <a:gd name="connsiteY5" fmla="*/ 7322721 h 732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51433" h="7325014">
                    <a:moveTo>
                      <a:pt x="10548" y="7322721"/>
                    </a:moveTo>
                    <a:cubicBezTo>
                      <a:pt x="4158" y="5419159"/>
                      <a:pt x="6390" y="3534515"/>
                      <a:pt x="0" y="1630953"/>
                    </a:cubicBezTo>
                    <a:lnTo>
                      <a:pt x="729588" y="0"/>
                    </a:lnTo>
                    <a:lnTo>
                      <a:pt x="3351433" y="5166"/>
                    </a:lnTo>
                    <a:lnTo>
                      <a:pt x="89280" y="7325014"/>
                    </a:lnTo>
                    <a:lnTo>
                      <a:pt x="10548" y="7322721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2429" dirty="0"/>
              </a:p>
            </p:txBody>
          </p:sp>
          <p:sp>
            <p:nvSpPr>
              <p:cNvPr id="53" name="Right Triangle 52">
                <a:extLst>
                  <a:ext uri="{FF2B5EF4-FFF2-40B4-BE49-F238E27FC236}">
                    <a16:creationId xmlns:a16="http://schemas.microsoft.com/office/drawing/2014/main" id="{BE4CC17E-EB57-9A4E-AB8F-4716B6009BAF}"/>
                  </a:ext>
                </a:extLst>
              </p:cNvPr>
              <p:cNvSpPr/>
              <p:nvPr userDrawn="1"/>
            </p:nvSpPr>
            <p:spPr>
              <a:xfrm flipV="1">
                <a:off x="1" y="0"/>
                <a:ext cx="849685" cy="193363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</p:grp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4942" y="27216326"/>
            <a:ext cx="19690085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75">
                <a:solidFill>
                  <a:schemeClr val="bg1"/>
                </a:solidFill>
              </a:defRPr>
            </a:lvl1pPr>
            <a:lvl2pPr marL="1644437" indent="0" algn="ctr">
              <a:buNone/>
              <a:defRPr sz="7195"/>
            </a:lvl2pPr>
            <a:lvl3pPr marL="3288878" indent="0" algn="ctr">
              <a:buNone/>
              <a:defRPr sz="6475"/>
            </a:lvl3pPr>
            <a:lvl4pPr marL="4933315" indent="0" algn="ctr">
              <a:buNone/>
              <a:defRPr sz="5755"/>
            </a:lvl4pPr>
            <a:lvl5pPr marL="6577757" indent="0" algn="ctr">
              <a:buNone/>
              <a:defRPr sz="5755"/>
            </a:lvl5pPr>
            <a:lvl6pPr marL="8222194" indent="0" algn="ctr">
              <a:buNone/>
              <a:defRPr sz="5755"/>
            </a:lvl6pPr>
            <a:lvl7pPr marL="9866630" indent="0" algn="ctr">
              <a:buNone/>
              <a:defRPr sz="5755"/>
            </a:lvl7pPr>
            <a:lvl8pPr marL="11511072" indent="0" algn="ctr">
              <a:buNone/>
              <a:defRPr sz="5755"/>
            </a:lvl8pPr>
            <a:lvl9pPr marL="13155509" indent="0" algn="ctr">
              <a:buNone/>
              <a:defRPr sz="5755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5513" y="23188170"/>
            <a:ext cx="19690085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75" b="1">
                <a:solidFill>
                  <a:schemeClr val="bg1"/>
                </a:solidFill>
              </a:defRPr>
            </a:lvl1pPr>
            <a:lvl2pPr marL="30451" indent="0">
              <a:spcAft>
                <a:spcPts val="0"/>
              </a:spcAft>
              <a:buNone/>
              <a:tabLst/>
              <a:defRPr sz="7675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22242A-1625-994C-BB35-70B756786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522" y="9801255"/>
            <a:ext cx="19690085" cy="8680307"/>
          </a:xfrm>
        </p:spPr>
        <p:txBody>
          <a:bodyPr lIns="91440" tIns="0" rIns="91440" bIns="0" anchor="b">
            <a:noAutofit/>
          </a:bodyPr>
          <a:lstStyle>
            <a:lvl1pPr algn="l">
              <a:defRPr sz="1534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A767CE-3AA7-194C-BD28-98405EAF21CE}"/>
              </a:ext>
            </a:extLst>
          </p:cNvPr>
          <p:cNvGrpSpPr/>
          <p:nvPr userDrawn="1"/>
        </p:nvGrpSpPr>
        <p:grpSpPr>
          <a:xfrm>
            <a:off x="7" y="0"/>
            <a:ext cx="43891195" cy="32918400"/>
            <a:chOff x="0" y="0"/>
            <a:chExt cx="9143999" cy="51482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190841-CBAF-234A-A83E-C109A36AB614}"/>
                </a:ext>
              </a:extLst>
            </p:cNvPr>
            <p:cNvSpPr/>
            <p:nvPr userDrawn="1"/>
          </p:nvSpPr>
          <p:spPr>
            <a:xfrm>
              <a:off x="0" y="0"/>
              <a:ext cx="9143999" cy="51482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chemeClr val="tx2">
                    <a:lumMod val="20000"/>
                    <a:lumOff val="80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75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8092C83B-F629-7243-AD2D-65E08F2A2F82}"/>
                </a:ext>
              </a:extLst>
            </p:cNvPr>
            <p:cNvSpPr/>
            <p:nvPr userDrawn="1"/>
          </p:nvSpPr>
          <p:spPr>
            <a:xfrm rot="10800000" flipV="1">
              <a:off x="7315199" y="986442"/>
              <a:ext cx="1828800" cy="4161820"/>
            </a:xfrm>
            <a:prstGeom prst="rtTriangle">
              <a:avLst/>
            </a:prstGeom>
            <a:gradFill>
              <a:gsLst>
                <a:gs pos="27000">
                  <a:schemeClr val="accent1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 dirty="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3240827F-2E56-434A-B153-98E3EEE37AF9}"/>
                </a:ext>
              </a:extLst>
            </p:cNvPr>
            <p:cNvSpPr/>
            <p:nvPr userDrawn="1"/>
          </p:nvSpPr>
          <p:spPr>
            <a:xfrm rot="10800000" flipV="1">
              <a:off x="8047498" y="2652943"/>
              <a:ext cx="1096501" cy="2495319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BEAFA-112B-5445-9FE3-479FB7D7BF0C}"/>
              </a:ext>
            </a:extLst>
          </p:cNvPr>
          <p:cNvGrpSpPr/>
          <p:nvPr userDrawn="1"/>
        </p:nvGrpSpPr>
        <p:grpSpPr>
          <a:xfrm>
            <a:off x="2682242" y="17777837"/>
            <a:ext cx="33982968" cy="368166"/>
            <a:chOff x="1052937" y="2694913"/>
            <a:chExt cx="7079785" cy="5757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2DD81A-5C36-B44A-9799-55F091B613C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4" y="2697453"/>
              <a:ext cx="6812998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6DA365F-FB41-DB40-B6FC-E9FFC8A8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2CE1C40-1913-9942-8B65-614DD9FC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612" y="10268627"/>
            <a:ext cx="33346603" cy="7084608"/>
          </a:xfrm>
        </p:spPr>
        <p:txBody>
          <a:bodyPr anchor="b">
            <a:noAutofit/>
          </a:bodyPr>
          <a:lstStyle>
            <a:lvl1pPr algn="l">
              <a:defRPr sz="1534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C4F9FB7-C11E-7043-B82C-195040282202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</p:spTree>
    <p:extLst>
      <p:ext uri="{BB962C8B-B14F-4D97-AF65-F5344CB8AC3E}">
        <p14:creationId xmlns:p14="http://schemas.microsoft.com/office/powerpoint/2010/main" val="31441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537235-6EA3-4F43-8F37-79A495CF0F7F}"/>
              </a:ext>
            </a:extLst>
          </p:cNvPr>
          <p:cNvGrpSpPr/>
          <p:nvPr userDrawn="1"/>
        </p:nvGrpSpPr>
        <p:grpSpPr>
          <a:xfrm>
            <a:off x="-1054" y="0"/>
            <a:ext cx="43891195" cy="32918400"/>
            <a:chOff x="-220" y="0"/>
            <a:chExt cx="9143999" cy="514826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AA8C-74A8-E946-B184-99FAA20BFF1B}"/>
                </a:ext>
              </a:extLst>
            </p:cNvPr>
            <p:cNvSpPr/>
            <p:nvPr userDrawn="1"/>
          </p:nvSpPr>
          <p:spPr>
            <a:xfrm>
              <a:off x="-220" y="0"/>
              <a:ext cx="9143999" cy="51482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chemeClr val="tx2">
                    <a:lumMod val="20000"/>
                    <a:lumOff val="80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75"/>
            </a:p>
          </p:txBody>
        </p:sp>
        <p:sp>
          <p:nvSpPr>
            <p:cNvPr id="27" name="Trapezoid 3">
              <a:extLst>
                <a:ext uri="{FF2B5EF4-FFF2-40B4-BE49-F238E27FC236}">
                  <a16:creationId xmlns:a16="http://schemas.microsoft.com/office/drawing/2014/main" id="{B88854AD-993C-F24B-A9A0-BFEF5404A98B}"/>
                </a:ext>
              </a:extLst>
            </p:cNvPr>
            <p:cNvSpPr/>
            <p:nvPr userDrawn="1"/>
          </p:nvSpPr>
          <p:spPr>
            <a:xfrm>
              <a:off x="4194183" y="2716"/>
              <a:ext cx="2252320" cy="4391968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1296FC-56ED-5741-A92D-04625A73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3" y="10088506"/>
            <a:ext cx="19690085" cy="12741389"/>
          </a:xfrm>
        </p:spPr>
        <p:txBody>
          <a:bodyPr>
            <a:noAutofit/>
          </a:bodyPr>
          <a:lstStyle>
            <a:lvl1pPr algn="l">
              <a:defRPr sz="1534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9B19A33-654C-D244-AD64-548DF038E9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91884" y="3"/>
            <a:ext cx="24599323" cy="32959853"/>
          </a:xfrm>
          <a:custGeom>
            <a:avLst/>
            <a:gdLst>
              <a:gd name="connsiteX0" fmla="*/ 2276198 w 5124859"/>
              <a:gd name="connsiteY0" fmla="*/ 0 h 5144073"/>
              <a:gd name="connsiteX1" fmla="*/ 5124859 w 5124859"/>
              <a:gd name="connsiteY1" fmla="*/ 0 h 5144073"/>
              <a:gd name="connsiteX2" fmla="*/ 5124859 w 5124859"/>
              <a:gd name="connsiteY2" fmla="*/ 5144073 h 5144073"/>
              <a:gd name="connsiteX3" fmla="*/ 0 w 5124859"/>
              <a:gd name="connsiteY3" fmla="*/ 5144073 h 5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859" h="5144073">
                <a:moveTo>
                  <a:pt x="2276198" y="0"/>
                </a:moveTo>
                <a:lnTo>
                  <a:pt x="5124859" y="0"/>
                </a:lnTo>
                <a:lnTo>
                  <a:pt x="5124859" y="5144073"/>
                </a:lnTo>
                <a:lnTo>
                  <a:pt x="0" y="51440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BEFC3BE-3DBD-6340-AA1D-2B17C0F9EB5E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</p:spTree>
    <p:extLst>
      <p:ext uri="{BB962C8B-B14F-4D97-AF65-F5344CB8AC3E}">
        <p14:creationId xmlns:p14="http://schemas.microsoft.com/office/powerpoint/2010/main" val="27891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BE003C-9EBB-159D-0440-76BC760F81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1566" y="12560"/>
            <a:ext cx="43896197" cy="32917178"/>
            <a:chOff x="-4821" y="-3313"/>
            <a:chExt cx="24391996" cy="137438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960315-2743-02C8-AB07-6270A09CA1BD}"/>
                </a:ext>
              </a:extLst>
            </p:cNvPr>
            <p:cNvSpPr/>
            <p:nvPr userDrawn="1"/>
          </p:nvSpPr>
          <p:spPr>
            <a:xfrm>
              <a:off x="-4821" y="-3313"/>
              <a:ext cx="24391996" cy="1371931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6" name="Parallelogram 12">
              <a:extLst>
                <a:ext uri="{FF2B5EF4-FFF2-40B4-BE49-F238E27FC236}">
                  <a16:creationId xmlns:a16="http://schemas.microsoft.com/office/drawing/2014/main" id="{8E6E7AE9-ECB3-6102-7931-1EED17C6D724}"/>
                </a:ext>
              </a:extLst>
            </p:cNvPr>
            <p:cNvSpPr/>
            <p:nvPr userDrawn="1"/>
          </p:nvSpPr>
          <p:spPr>
            <a:xfrm>
              <a:off x="-1911" y="4572000"/>
              <a:ext cx="6219836" cy="9144586"/>
            </a:xfrm>
            <a:custGeom>
              <a:avLst/>
              <a:gdLst>
                <a:gd name="connsiteX0" fmla="*/ 0 w 8412480"/>
                <a:gd name="connsiteY0" fmla="*/ 10653512 h 10653512"/>
                <a:gd name="connsiteX1" fmla="*/ 4752042 w 8412480"/>
                <a:gd name="connsiteY1" fmla="*/ 0 h 10653512"/>
                <a:gd name="connsiteX2" fmla="*/ 8412480 w 8412480"/>
                <a:gd name="connsiteY2" fmla="*/ 0 h 10653512"/>
                <a:gd name="connsiteX3" fmla="*/ 3660438 w 8412480"/>
                <a:gd name="connsiteY3" fmla="*/ 10653512 h 10653512"/>
                <a:gd name="connsiteX4" fmla="*/ 0 w 8412480"/>
                <a:gd name="connsiteY4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3660438 w 8412480"/>
                <a:gd name="connsiteY4" fmla="*/ 10653512 h 10653512"/>
                <a:gd name="connsiteX5" fmla="*/ 0 w 8412480"/>
                <a:gd name="connsiteY5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4334995 w 8412480"/>
                <a:gd name="connsiteY4" fmla="*/ 9139506 h 10653512"/>
                <a:gd name="connsiteX5" fmla="*/ 0 w 8412480"/>
                <a:gd name="connsiteY5" fmla="*/ 10653512 h 10653512"/>
                <a:gd name="connsiteX0" fmla="*/ 8999 w 6217925"/>
                <a:gd name="connsiteY0" fmla="*/ 913950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8999 w 6217925"/>
                <a:gd name="connsiteY5" fmla="*/ 9139506 h 9139506"/>
                <a:gd name="connsiteX0" fmla="*/ 161399 w 6217925"/>
                <a:gd name="connsiteY0" fmla="*/ 903282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161399 w 6217925"/>
                <a:gd name="connsiteY5" fmla="*/ 9032826 h 9139506"/>
                <a:gd name="connsiteX0" fmla="*/ 750 w 6219836"/>
                <a:gd name="connsiteY0" fmla="*/ 9144586 h 9144586"/>
                <a:gd name="connsiteX1" fmla="*/ 1911 w 6219836"/>
                <a:gd name="connsiteY1" fmla="*/ 5726243 h 9144586"/>
                <a:gd name="connsiteX2" fmla="*/ 2559398 w 6219836"/>
                <a:gd name="connsiteY2" fmla="*/ 0 h 9144586"/>
                <a:gd name="connsiteX3" fmla="*/ 6219836 w 6219836"/>
                <a:gd name="connsiteY3" fmla="*/ 0 h 9144586"/>
                <a:gd name="connsiteX4" fmla="*/ 2142351 w 6219836"/>
                <a:gd name="connsiteY4" fmla="*/ 9139506 h 9144586"/>
                <a:gd name="connsiteX5" fmla="*/ 750 w 6219836"/>
                <a:gd name="connsiteY5" fmla="*/ 9144586 h 914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9836" h="9144586">
                  <a:moveTo>
                    <a:pt x="750" y="9144586"/>
                  </a:moveTo>
                  <a:cubicBezTo>
                    <a:pt x="-2250" y="8006832"/>
                    <a:pt x="4911" y="6863997"/>
                    <a:pt x="1911" y="5726243"/>
                  </a:cubicBezTo>
                  <a:lnTo>
                    <a:pt x="2559398" y="0"/>
                  </a:lnTo>
                  <a:lnTo>
                    <a:pt x="6219836" y="0"/>
                  </a:lnTo>
                  <a:lnTo>
                    <a:pt x="2142351" y="9139506"/>
                  </a:lnTo>
                  <a:lnTo>
                    <a:pt x="750" y="9144586"/>
                  </a:lnTo>
                  <a:close/>
                </a:path>
              </a:pathLst>
            </a:cu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7" name="Parallelogram 14">
              <a:extLst>
                <a:ext uri="{FF2B5EF4-FFF2-40B4-BE49-F238E27FC236}">
                  <a16:creationId xmlns:a16="http://schemas.microsoft.com/office/drawing/2014/main" id="{EA2EEEAE-5623-A2E6-E9E7-F147E35D1441}"/>
                </a:ext>
              </a:extLst>
            </p:cNvPr>
            <p:cNvSpPr/>
            <p:nvPr userDrawn="1"/>
          </p:nvSpPr>
          <p:spPr>
            <a:xfrm>
              <a:off x="-4821" y="-186"/>
              <a:ext cx="2906641" cy="6352860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8" name="Parallelogram 16">
              <a:extLst>
                <a:ext uri="{FF2B5EF4-FFF2-40B4-BE49-F238E27FC236}">
                  <a16:creationId xmlns:a16="http://schemas.microsoft.com/office/drawing/2014/main" id="{9802B639-F0E8-9BBD-AEED-A1B8684BCCBC}"/>
                </a:ext>
              </a:extLst>
            </p:cNvPr>
            <p:cNvSpPr/>
            <p:nvPr userDrawn="1"/>
          </p:nvSpPr>
          <p:spPr>
            <a:xfrm>
              <a:off x="7016466" y="1391"/>
              <a:ext cx="3327646" cy="3620616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9" name="Parallelogram 17">
              <a:extLst>
                <a:ext uri="{FF2B5EF4-FFF2-40B4-BE49-F238E27FC236}">
                  <a16:creationId xmlns:a16="http://schemas.microsoft.com/office/drawing/2014/main" id="{2C5A787B-5E5B-8551-E04C-95A353DFF210}"/>
                </a:ext>
              </a:extLst>
            </p:cNvPr>
            <p:cNvSpPr/>
            <p:nvPr userDrawn="1"/>
          </p:nvSpPr>
          <p:spPr>
            <a:xfrm>
              <a:off x="7805480" y="705"/>
              <a:ext cx="1428055" cy="978829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EE91F16-8055-4DB1-15CA-3DA15440C82C}"/>
                </a:ext>
              </a:extLst>
            </p:cNvPr>
            <p:cNvSpPr/>
            <p:nvPr userDrawn="1"/>
          </p:nvSpPr>
          <p:spPr>
            <a:xfrm>
              <a:off x="20582736" y="4679544"/>
              <a:ext cx="3630282" cy="4597366"/>
            </a:xfrm>
            <a:prstGeom prst="parallelogram">
              <a:avLst>
                <a:gd name="adj" fmla="val 56488"/>
              </a:avLst>
            </a:pr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A3AAFD08-7D67-BE9A-7C32-5D32D3BB8B34}"/>
                </a:ext>
              </a:extLst>
            </p:cNvPr>
            <p:cNvSpPr/>
            <p:nvPr userDrawn="1"/>
          </p:nvSpPr>
          <p:spPr>
            <a:xfrm>
              <a:off x="6119646" y="9571713"/>
              <a:ext cx="4697442" cy="4144287"/>
            </a:xfrm>
            <a:prstGeom prst="parallelogram">
              <a:avLst>
                <a:gd name="adj" fmla="val 44350"/>
              </a:avLst>
            </a:pr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0AA67DD-8E5E-C9BF-3A67-0EE998DE59E5}"/>
                </a:ext>
              </a:extLst>
            </p:cNvPr>
            <p:cNvSpPr/>
            <p:nvPr userDrawn="1"/>
          </p:nvSpPr>
          <p:spPr>
            <a:xfrm>
              <a:off x="12355655" y="2411"/>
              <a:ext cx="5379452" cy="2634463"/>
            </a:xfrm>
            <a:prstGeom prst="parallelogram">
              <a:avLst>
                <a:gd name="adj" fmla="val 45964"/>
              </a:avLst>
            </a:pr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4B4ECD2-E4DA-3853-31D2-72B7BF7194E8}"/>
                </a:ext>
              </a:extLst>
            </p:cNvPr>
            <p:cNvSpPr/>
            <p:nvPr userDrawn="1"/>
          </p:nvSpPr>
          <p:spPr>
            <a:xfrm>
              <a:off x="15892617" y="21266"/>
              <a:ext cx="2668759" cy="3051872"/>
            </a:xfrm>
            <a:prstGeom prst="parallelogram">
              <a:avLst>
                <a:gd name="adj" fmla="val 52531"/>
              </a:avLst>
            </a:pr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5DE5300D-0A52-FBA9-398F-6C5E5D5A7996}"/>
                </a:ext>
              </a:extLst>
            </p:cNvPr>
            <p:cNvSpPr/>
            <p:nvPr userDrawn="1"/>
          </p:nvSpPr>
          <p:spPr>
            <a:xfrm>
              <a:off x="17782254" y="8636906"/>
              <a:ext cx="3489864" cy="5103628"/>
            </a:xfrm>
            <a:prstGeom prst="parallelogram">
              <a:avLst>
                <a:gd name="adj" fmla="val 63504"/>
              </a:avLst>
            </a:prstGeom>
            <a:solidFill>
              <a:schemeClr val="bg1">
                <a:lumMod val="75000"/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1296FC-56ED-5741-A92D-04625A73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3" y="10088506"/>
            <a:ext cx="19690085" cy="12741389"/>
          </a:xfrm>
        </p:spPr>
        <p:txBody>
          <a:bodyPr>
            <a:noAutofit/>
          </a:bodyPr>
          <a:lstStyle>
            <a:lvl1pPr algn="l">
              <a:defRPr sz="1534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9B19A33-654C-D244-AD64-548DF038E9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91884" y="3"/>
            <a:ext cx="24599323" cy="32959853"/>
          </a:xfrm>
          <a:custGeom>
            <a:avLst/>
            <a:gdLst>
              <a:gd name="connsiteX0" fmla="*/ 2276198 w 5124859"/>
              <a:gd name="connsiteY0" fmla="*/ 0 h 5144073"/>
              <a:gd name="connsiteX1" fmla="*/ 5124859 w 5124859"/>
              <a:gd name="connsiteY1" fmla="*/ 0 h 5144073"/>
              <a:gd name="connsiteX2" fmla="*/ 5124859 w 5124859"/>
              <a:gd name="connsiteY2" fmla="*/ 5144073 h 5144073"/>
              <a:gd name="connsiteX3" fmla="*/ 0 w 5124859"/>
              <a:gd name="connsiteY3" fmla="*/ 5144073 h 5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859" h="5144073">
                <a:moveTo>
                  <a:pt x="2276198" y="0"/>
                </a:moveTo>
                <a:lnTo>
                  <a:pt x="5124859" y="0"/>
                </a:lnTo>
                <a:lnTo>
                  <a:pt x="5124859" y="5144073"/>
                </a:lnTo>
                <a:lnTo>
                  <a:pt x="0" y="51440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BEFC3BE-3DBD-6340-AA1D-2B17C0F9EB5E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</p:spTree>
    <p:extLst>
      <p:ext uri="{BB962C8B-B14F-4D97-AF65-F5344CB8AC3E}">
        <p14:creationId xmlns:p14="http://schemas.microsoft.com/office/powerpoint/2010/main" val="24105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A767CE-3AA7-194C-BD28-98405EAF21CE}"/>
              </a:ext>
            </a:extLst>
          </p:cNvPr>
          <p:cNvGrpSpPr/>
          <p:nvPr userDrawn="1"/>
        </p:nvGrpSpPr>
        <p:grpSpPr>
          <a:xfrm>
            <a:off x="7" y="0"/>
            <a:ext cx="43891195" cy="32918400"/>
            <a:chOff x="0" y="0"/>
            <a:chExt cx="9143999" cy="51482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190841-CBAF-234A-A83E-C109A36AB614}"/>
                </a:ext>
              </a:extLst>
            </p:cNvPr>
            <p:cNvSpPr/>
            <p:nvPr userDrawn="1"/>
          </p:nvSpPr>
          <p:spPr>
            <a:xfrm>
              <a:off x="0" y="0"/>
              <a:ext cx="9143999" cy="51482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chemeClr val="tx2">
                    <a:lumMod val="20000"/>
                    <a:lumOff val="80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75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8092C83B-F629-7243-AD2D-65E08F2A2F82}"/>
                </a:ext>
              </a:extLst>
            </p:cNvPr>
            <p:cNvSpPr/>
            <p:nvPr userDrawn="1"/>
          </p:nvSpPr>
          <p:spPr>
            <a:xfrm rot="10800000" flipV="1">
              <a:off x="7315199" y="986442"/>
              <a:ext cx="1828800" cy="4161820"/>
            </a:xfrm>
            <a:prstGeom prst="rtTriangle">
              <a:avLst/>
            </a:prstGeom>
            <a:gradFill>
              <a:gsLst>
                <a:gs pos="27000">
                  <a:schemeClr val="accent1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 dirty="0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3240827F-2E56-434A-B153-98E3EEE37AF9}"/>
                </a:ext>
              </a:extLst>
            </p:cNvPr>
            <p:cNvSpPr/>
            <p:nvPr userDrawn="1"/>
          </p:nvSpPr>
          <p:spPr>
            <a:xfrm rot="10800000" flipV="1">
              <a:off x="8047498" y="2652943"/>
              <a:ext cx="1096501" cy="2495319"/>
            </a:xfrm>
            <a:prstGeom prst="rt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BEAFA-112B-5445-9FE3-479FB7D7BF0C}"/>
              </a:ext>
            </a:extLst>
          </p:cNvPr>
          <p:cNvGrpSpPr/>
          <p:nvPr userDrawn="1"/>
        </p:nvGrpSpPr>
        <p:grpSpPr>
          <a:xfrm>
            <a:off x="2682242" y="17777837"/>
            <a:ext cx="33982968" cy="368166"/>
            <a:chOff x="1052937" y="2694913"/>
            <a:chExt cx="7079785" cy="5757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2DD81A-5C36-B44A-9799-55F091B613C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4" y="2697453"/>
              <a:ext cx="6812998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6DA365F-FB41-DB40-B6FC-E9FFC8A895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2CE1C40-1913-9942-8B65-614DD9FC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612" y="10268627"/>
            <a:ext cx="33346603" cy="7084608"/>
          </a:xfrm>
        </p:spPr>
        <p:txBody>
          <a:bodyPr anchor="b">
            <a:noAutofit/>
          </a:bodyPr>
          <a:lstStyle>
            <a:lvl1pPr algn="l">
              <a:defRPr sz="1534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C4F9FB7-C11E-7043-B82C-195040282202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</p:spTree>
    <p:extLst>
      <p:ext uri="{BB962C8B-B14F-4D97-AF65-F5344CB8AC3E}">
        <p14:creationId xmlns:p14="http://schemas.microsoft.com/office/powerpoint/2010/main" val="21723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822221" indent="-822221">
              <a:tabLst/>
              <a:defRPr/>
            </a:lvl1pPr>
            <a:lvl2pPr marL="1652054" indent="-700411">
              <a:tabLst/>
              <a:defRPr/>
            </a:lvl2pPr>
            <a:lvl3pPr marL="2603693" indent="-822221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10C27C-9D7A-E94E-B329-ED6F040E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10C27C-9D7A-E94E-B329-ED6F040E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5" y="7144854"/>
            <a:ext cx="23633933" cy="3950202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rapezoid 3">
            <a:extLst>
              <a:ext uri="{FF2B5EF4-FFF2-40B4-BE49-F238E27FC236}">
                <a16:creationId xmlns:a16="http://schemas.microsoft.com/office/drawing/2014/main" id="{B3D6A4CD-4BDF-6A4A-9A2C-7162FC795A42}"/>
              </a:ext>
            </a:extLst>
          </p:cNvPr>
          <p:cNvSpPr/>
          <p:nvPr userDrawn="1"/>
        </p:nvSpPr>
        <p:spPr>
          <a:xfrm>
            <a:off x="20128061" y="17366"/>
            <a:ext cx="10811136" cy="28082592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088248"/>
              <a:gd name="connsiteY0" fmla="*/ 13702872 h 13716001"/>
              <a:gd name="connsiteX1" fmla="*/ 5294262 w 6088248"/>
              <a:gd name="connsiteY1" fmla="*/ 1 h 13716001"/>
              <a:gd name="connsiteX2" fmla="*/ 6088248 w 6088248"/>
              <a:gd name="connsiteY2" fmla="*/ 0 h 13716001"/>
              <a:gd name="connsiteX3" fmla="*/ 6063682 w 6088248"/>
              <a:gd name="connsiteY3" fmla="*/ 13716001 h 13716001"/>
              <a:gd name="connsiteX4" fmla="*/ 0 w 6088248"/>
              <a:gd name="connsiteY4" fmla="*/ 13702872 h 13716001"/>
              <a:gd name="connsiteX0" fmla="*/ 0 w 6006968"/>
              <a:gd name="connsiteY0" fmla="*/ 13726685 h 13726685"/>
              <a:gd name="connsiteX1" fmla="*/ 5212982 w 6006968"/>
              <a:gd name="connsiteY1" fmla="*/ 1 h 13726685"/>
              <a:gd name="connsiteX2" fmla="*/ 6006968 w 6006968"/>
              <a:gd name="connsiteY2" fmla="*/ 0 h 13726685"/>
              <a:gd name="connsiteX3" fmla="*/ 5982402 w 6006968"/>
              <a:gd name="connsiteY3" fmla="*/ 13716001 h 13726685"/>
              <a:gd name="connsiteX4" fmla="*/ 0 w 6006968"/>
              <a:gd name="connsiteY4" fmla="*/ 13726685 h 13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68" h="13726685">
                <a:moveTo>
                  <a:pt x="0" y="13726685"/>
                </a:moveTo>
                <a:lnTo>
                  <a:pt x="5212982" y="1"/>
                </a:lnTo>
                <a:lnTo>
                  <a:pt x="6006968" y="0"/>
                </a:lnTo>
                <a:cubicBezTo>
                  <a:pt x="5998779" y="4572000"/>
                  <a:pt x="5990591" y="9144001"/>
                  <a:pt x="5982402" y="13716001"/>
                </a:cubicBezTo>
                <a:lnTo>
                  <a:pt x="0" y="137266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56C3358-7DF0-3A47-B2AA-E179877FC067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4BEFD32-979E-1346-815A-6F3FAF58C9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291884" y="0"/>
            <a:ext cx="24599323" cy="32918400"/>
          </a:xfrm>
          <a:custGeom>
            <a:avLst/>
            <a:gdLst>
              <a:gd name="connsiteX0" fmla="*/ 2276198 w 5124859"/>
              <a:gd name="connsiteY0" fmla="*/ 0 h 5144073"/>
              <a:gd name="connsiteX1" fmla="*/ 5124859 w 5124859"/>
              <a:gd name="connsiteY1" fmla="*/ 0 h 5144073"/>
              <a:gd name="connsiteX2" fmla="*/ 5124859 w 5124859"/>
              <a:gd name="connsiteY2" fmla="*/ 5144073 h 5144073"/>
              <a:gd name="connsiteX3" fmla="*/ 0 w 5124859"/>
              <a:gd name="connsiteY3" fmla="*/ 5144073 h 51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4859" h="5144073">
                <a:moveTo>
                  <a:pt x="2276198" y="0"/>
                </a:moveTo>
                <a:lnTo>
                  <a:pt x="5124859" y="0"/>
                </a:lnTo>
                <a:lnTo>
                  <a:pt x="5124859" y="5144073"/>
                </a:lnTo>
                <a:lnTo>
                  <a:pt x="0" y="514407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5517" y="11963296"/>
            <a:ext cx="17872546" cy="16136666"/>
          </a:xfrm>
        </p:spPr>
        <p:txBody>
          <a:bodyPr/>
          <a:lstStyle>
            <a:lvl1pPr marL="822221" indent="-822221">
              <a:tabLst/>
              <a:defRPr sz="7675" b="0">
                <a:solidFill>
                  <a:schemeClr val="tx1"/>
                </a:solidFill>
              </a:defRPr>
            </a:lvl1pPr>
            <a:lvl2pPr marL="1568309" indent="-746088">
              <a:tabLst/>
              <a:defRPr sz="6715"/>
            </a:lvl2pPr>
            <a:lvl3pPr marL="2398142" indent="-700411">
              <a:tabLst/>
              <a:defRPr sz="5755"/>
            </a:lvl3pPr>
            <a:lvl4pPr>
              <a:defRPr sz="4795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2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⅔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8867-CBC1-BA45-8E92-C840A678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752602"/>
            <a:ext cx="39380165" cy="395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530362-4B24-014D-B26C-CCAE7B639C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55522" y="7341146"/>
            <a:ext cx="13074600" cy="21249101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F1D732C-8061-3D4F-A63E-9E7B2861912E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16319913" y="7341869"/>
            <a:ext cx="24822730" cy="2124837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⅔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C1BC72E-4C95-024D-AFD9-1045307024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319913" y="7341869"/>
            <a:ext cx="24822730" cy="2124837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48867-CBC1-BA45-8E92-C840A678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752602"/>
            <a:ext cx="39380165" cy="395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7691EC-318F-AD4F-BDC1-2B9E9435842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55522" y="7341146"/>
            <a:ext cx="13074600" cy="21249101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075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8867-CBC1-BA45-8E92-C840A678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752602"/>
            <a:ext cx="39380165" cy="395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49AFA93-C812-4445-A1BF-A420AF2E8A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06255" y="7341146"/>
            <a:ext cx="7785058" cy="212491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3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82FFE7-E0A2-6B4C-B28D-29779A5826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23305" y="7341146"/>
            <a:ext cx="7785058" cy="212491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3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B9E58D90-5B2B-CF4B-9FF8-807F96479D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014780" y="7341146"/>
            <a:ext cx="7785058" cy="212491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3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0D62ADD-C129-B54A-8C54-4C626CE40D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55522" y="7341146"/>
            <a:ext cx="13074600" cy="21249101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619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96A8F-0D74-ED99-3BD0-4C3C41A11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F5F598E-EDD2-A845-8D66-935D5D3AF654}"/>
              </a:ext>
            </a:extLst>
          </p:cNvPr>
          <p:cNvSpPr/>
          <p:nvPr userDrawn="1"/>
        </p:nvSpPr>
        <p:spPr>
          <a:xfrm>
            <a:off x="5" y="3"/>
            <a:ext cx="43899878" cy="32917178"/>
          </a:xfrm>
          <a:prstGeom prst="rect">
            <a:avLst/>
          </a:prstGeom>
          <a:solidFill>
            <a:srgbClr val="1F212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FB03362-C6E1-6A47-9615-15696C24D313}"/>
              </a:ext>
            </a:extLst>
          </p:cNvPr>
          <p:cNvGrpSpPr/>
          <p:nvPr userDrawn="1"/>
        </p:nvGrpSpPr>
        <p:grpSpPr>
          <a:xfrm>
            <a:off x="-5225" y="33558"/>
            <a:ext cx="44004149" cy="32918394"/>
            <a:chOff x="-15764" y="0"/>
            <a:chExt cx="9167531" cy="5148263"/>
          </a:xfrm>
        </p:grpSpPr>
        <p:sp>
          <p:nvSpPr>
            <p:cNvPr id="49" name="Parallelogram 16">
              <a:extLst>
                <a:ext uri="{FF2B5EF4-FFF2-40B4-BE49-F238E27FC236}">
                  <a16:creationId xmlns:a16="http://schemas.microsoft.com/office/drawing/2014/main" id="{16BB0356-CEDE-4246-AF1E-1A73B1D36256}"/>
                </a:ext>
              </a:extLst>
            </p:cNvPr>
            <p:cNvSpPr/>
            <p:nvPr userDrawn="1"/>
          </p:nvSpPr>
          <p:spPr>
            <a:xfrm>
              <a:off x="2630833" y="2646"/>
              <a:ext cx="1247705" cy="1357554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0" name="Parallelogram 17">
              <a:extLst>
                <a:ext uri="{FF2B5EF4-FFF2-40B4-BE49-F238E27FC236}">
                  <a16:creationId xmlns:a16="http://schemas.microsoft.com/office/drawing/2014/main" id="{2345361D-B452-BE4B-A310-9157F1B8F900}"/>
                </a:ext>
              </a:extLst>
            </p:cNvPr>
            <p:cNvSpPr/>
            <p:nvPr userDrawn="1"/>
          </p:nvSpPr>
          <p:spPr>
            <a:xfrm>
              <a:off x="2926674" y="2646"/>
              <a:ext cx="535451" cy="367013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E4F2DBDA-E890-744D-99E3-26D0A9B5E057}"/>
                </a:ext>
              </a:extLst>
            </p:cNvPr>
            <p:cNvSpPr/>
            <p:nvPr userDrawn="1"/>
          </p:nvSpPr>
          <p:spPr>
            <a:xfrm>
              <a:off x="7699844" y="129521"/>
              <a:ext cx="1361178" cy="1723788"/>
            </a:xfrm>
            <a:prstGeom prst="parallelogram">
              <a:avLst>
                <a:gd name="adj" fmla="val 56488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5439E53-C7AB-7E45-B362-F9FC7A225771}"/>
                </a:ext>
              </a:extLst>
            </p:cNvPr>
            <p:cNvSpPr/>
            <p:nvPr userDrawn="1"/>
          </p:nvSpPr>
          <p:spPr>
            <a:xfrm>
              <a:off x="2294569" y="3594358"/>
              <a:ext cx="1761311" cy="1553905"/>
            </a:xfrm>
            <a:prstGeom prst="parallelogram">
              <a:avLst>
                <a:gd name="adj" fmla="val 44350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99D1CFBC-6D7A-C74A-8BC7-F9289736C4FA}"/>
                </a:ext>
              </a:extLst>
            </p:cNvPr>
            <p:cNvSpPr/>
            <p:nvPr userDrawn="1"/>
          </p:nvSpPr>
          <p:spPr>
            <a:xfrm>
              <a:off x="4632768" y="2646"/>
              <a:ext cx="2017032" cy="987795"/>
            </a:xfrm>
            <a:prstGeom prst="parallelogram">
              <a:avLst>
                <a:gd name="adj" fmla="val 4596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3A094DE-705A-3E4D-A0C1-686BB1D2EDAD}"/>
                </a:ext>
              </a:extLst>
            </p:cNvPr>
            <p:cNvSpPr/>
            <p:nvPr userDrawn="1"/>
          </p:nvSpPr>
          <p:spPr>
            <a:xfrm>
              <a:off x="5958956" y="2646"/>
              <a:ext cx="1000654" cy="1144303"/>
            </a:xfrm>
            <a:prstGeom prst="parallelogram">
              <a:avLst>
                <a:gd name="adj" fmla="val 52531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DD413AA-267D-6247-B538-9722D7F982A9}"/>
                </a:ext>
              </a:extLst>
            </p:cNvPr>
            <p:cNvSpPr/>
            <p:nvPr userDrawn="1"/>
          </p:nvSpPr>
          <p:spPr>
            <a:xfrm>
              <a:off x="6649800" y="1613338"/>
              <a:ext cx="1308529" cy="1913611"/>
            </a:xfrm>
            <a:prstGeom prst="parallelogram">
              <a:avLst>
                <a:gd name="adj" fmla="val 6350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6" name="Trapezoid 3">
              <a:extLst>
                <a:ext uri="{FF2B5EF4-FFF2-40B4-BE49-F238E27FC236}">
                  <a16:creationId xmlns:a16="http://schemas.microsoft.com/office/drawing/2014/main" id="{9727EBEA-C9F7-544C-8AC3-7738EE34D243}"/>
                </a:ext>
              </a:extLst>
            </p:cNvPr>
            <p:cNvSpPr/>
            <p:nvPr userDrawn="1"/>
          </p:nvSpPr>
          <p:spPr>
            <a:xfrm>
              <a:off x="6725724" y="0"/>
              <a:ext cx="2252320" cy="4391967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7" name="Trapezoid 3">
              <a:extLst>
                <a:ext uri="{FF2B5EF4-FFF2-40B4-BE49-F238E27FC236}">
                  <a16:creationId xmlns:a16="http://schemas.microsoft.com/office/drawing/2014/main" id="{0554933C-98C5-E843-9042-F18A9F19AE6A}"/>
                </a:ext>
              </a:extLst>
            </p:cNvPr>
            <p:cNvSpPr/>
            <p:nvPr userDrawn="1"/>
          </p:nvSpPr>
          <p:spPr>
            <a:xfrm>
              <a:off x="6567387" y="0"/>
              <a:ext cx="2584380" cy="5148263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CD51F0F-29C0-A147-85B8-0ECAC95642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3799" y="4483301"/>
              <a:ext cx="1307462" cy="254588"/>
            </a:xfrm>
            <a:prstGeom prst="rect">
              <a:avLst/>
            </a:prstGeom>
          </p:spPr>
        </p:pic>
        <p:sp>
          <p:nvSpPr>
            <p:cNvPr id="59" name="Parallelogram 14">
              <a:extLst>
                <a:ext uri="{FF2B5EF4-FFF2-40B4-BE49-F238E27FC236}">
                  <a16:creationId xmlns:a16="http://schemas.microsoft.com/office/drawing/2014/main" id="{ADED50EF-C93F-6E4E-9E8C-CE3E6B6EA699}"/>
                </a:ext>
              </a:extLst>
            </p:cNvPr>
            <p:cNvSpPr/>
            <p:nvPr userDrawn="1"/>
          </p:nvSpPr>
          <p:spPr>
            <a:xfrm>
              <a:off x="-1808" y="2646"/>
              <a:ext cx="1089849" cy="2382013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60" name="Right Triangle 59">
              <a:extLst>
                <a:ext uri="{FF2B5EF4-FFF2-40B4-BE49-F238E27FC236}">
                  <a16:creationId xmlns:a16="http://schemas.microsoft.com/office/drawing/2014/main" id="{DC9CA20C-DEFB-404C-8395-9E488C64DCC2}"/>
                </a:ext>
              </a:extLst>
            </p:cNvPr>
            <p:cNvSpPr/>
            <p:nvPr userDrawn="1"/>
          </p:nvSpPr>
          <p:spPr>
            <a:xfrm flipV="1">
              <a:off x="-15764" y="0"/>
              <a:ext cx="849685" cy="193363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254951" y="27216326"/>
            <a:ext cx="28866936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66">
                <a:solidFill>
                  <a:schemeClr val="bg1"/>
                </a:solidFill>
              </a:defRPr>
            </a:lvl1pPr>
            <a:lvl2pPr marL="1642920" indent="0" algn="ctr">
              <a:buNone/>
              <a:defRPr sz="7190"/>
            </a:lvl2pPr>
            <a:lvl3pPr marL="3285835" indent="0" algn="ctr">
              <a:buNone/>
              <a:defRPr sz="6470"/>
            </a:lvl3pPr>
            <a:lvl4pPr marL="4928750" indent="0" algn="ctr">
              <a:buNone/>
              <a:defRPr sz="5750"/>
            </a:lvl4pPr>
            <a:lvl5pPr marL="6571670" indent="0" algn="ctr">
              <a:buNone/>
              <a:defRPr sz="5750"/>
            </a:lvl5pPr>
            <a:lvl6pPr marL="8214586" indent="0" algn="ctr">
              <a:buNone/>
              <a:defRPr sz="5750"/>
            </a:lvl6pPr>
            <a:lvl7pPr marL="9857506" indent="0" algn="ctr">
              <a:buNone/>
              <a:defRPr sz="5750"/>
            </a:lvl7pPr>
            <a:lvl8pPr marL="11500426" indent="0" algn="ctr">
              <a:buNone/>
              <a:defRPr sz="5750"/>
            </a:lvl8pPr>
            <a:lvl9pPr marL="13143341" indent="0" algn="ctr">
              <a:buNone/>
              <a:defRPr sz="5750"/>
            </a:lvl9pPr>
          </a:lstStyle>
          <a:p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55522" y="11051194"/>
            <a:ext cx="28866936" cy="8793805"/>
          </a:xfrm>
        </p:spPr>
        <p:txBody>
          <a:bodyPr lIns="91440" tIns="0" rIns="91440" bIns="0" anchor="b">
            <a:noAutofit/>
          </a:bodyPr>
          <a:lstStyle>
            <a:lvl1pPr algn="l">
              <a:defRPr sz="15331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55522" y="23188176"/>
            <a:ext cx="28866936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66" b="1">
                <a:solidFill>
                  <a:schemeClr val="bg1"/>
                </a:solidFill>
              </a:defRPr>
            </a:lvl1pPr>
            <a:lvl2pPr marL="30422" indent="0">
              <a:spcAft>
                <a:spcPts val="0"/>
              </a:spcAft>
              <a:buNone/>
              <a:tabLst/>
              <a:defRPr sz="7666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204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8867-CBC1-BA45-8E92-C840A678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82FFE7-E0A2-6B4C-B28D-29779A5826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23305" y="7341146"/>
            <a:ext cx="7785058" cy="212491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3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3909A9-8A59-8F41-8104-3C290E571B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55518" y="7341146"/>
            <a:ext cx="14601230" cy="21249101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B7AFA86-15B4-864F-8424-481743CE76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014547" y="7341146"/>
            <a:ext cx="14601230" cy="21249101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956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roduct Image an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D09A-F1A3-3D4B-A627-8EB056BF3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7FD5E5-AF70-FF42-816B-E7CF3CD756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45886" y="6522730"/>
            <a:ext cx="38399448" cy="239572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491314" y="2813539"/>
            <a:ext cx="18651336" cy="270662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315"/>
            </a:lvl1pPr>
            <a:lvl2pPr marL="1644437" indent="0">
              <a:buNone/>
              <a:defRPr sz="10070"/>
            </a:lvl2pPr>
            <a:lvl3pPr marL="3288878" indent="0">
              <a:buNone/>
              <a:defRPr sz="8630"/>
            </a:lvl3pPr>
            <a:lvl4pPr marL="4933315" indent="0">
              <a:buNone/>
              <a:defRPr sz="7195"/>
            </a:lvl4pPr>
            <a:lvl5pPr marL="6577757" indent="0">
              <a:buNone/>
              <a:defRPr sz="7195"/>
            </a:lvl5pPr>
            <a:lvl6pPr marL="8222194" indent="0">
              <a:buNone/>
              <a:defRPr sz="7195"/>
            </a:lvl6pPr>
            <a:lvl7pPr marL="9866630" indent="0">
              <a:buNone/>
              <a:defRPr sz="7195"/>
            </a:lvl7pPr>
            <a:lvl8pPr marL="11511072" indent="0">
              <a:buNone/>
              <a:defRPr sz="7195"/>
            </a:lvl8pPr>
            <a:lvl9pPr marL="13155509" indent="0">
              <a:buNone/>
              <a:defRPr sz="71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0D1E27-1489-454C-8A3A-AD00F24E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1752602"/>
            <a:ext cx="19144378" cy="39502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F1D90C-71AE-0349-A2D5-1AA3B0CE8F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55515" y="7341143"/>
            <a:ext cx="19144378" cy="22538643"/>
          </a:xfrm>
        </p:spPr>
        <p:txBody>
          <a:bodyPr vert="horz" lIns="91440" tIns="45720" rIns="91440" bIns="45720" rtlCol="0">
            <a:noAutofit/>
          </a:bodyPr>
          <a:lstStyle>
            <a:lvl1pPr marL="822221" indent="-822221">
              <a:tabLst/>
              <a:defRPr lang="en-US" sz="7675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84563" indent="-662347">
              <a:tabLst/>
              <a:defRPr lang="en-US" sz="6715" dirty="0"/>
            </a:lvl2pPr>
            <a:lvl3pPr marL="2276333" indent="-662347">
              <a:tabLst/>
              <a:defRPr lang="en-US" sz="5755" dirty="0"/>
            </a:lvl3pPr>
            <a:lvl4pPr marL="3022421" indent="-540538">
              <a:tabLst/>
              <a:defRPr lang="en-US" sz="4795" dirty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102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368" userDrawn="1">
          <p15:clr>
            <a:srgbClr val="FBAE40"/>
          </p15:clr>
        </p15:guide>
        <p15:guide id="2" pos="1382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7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971867-0C5F-368B-8BB8-4940470F1504}"/>
              </a:ext>
            </a:extLst>
          </p:cNvPr>
          <p:cNvGrpSpPr/>
          <p:nvPr userDrawn="1"/>
        </p:nvGrpSpPr>
        <p:grpSpPr>
          <a:xfrm>
            <a:off x="-1054" y="3"/>
            <a:ext cx="43892251" cy="32918406"/>
            <a:chOff x="-220" y="0"/>
            <a:chExt cx="9144219" cy="51482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C6C6FA-C3B7-263E-9937-0B655C23F801}"/>
                </a:ext>
              </a:extLst>
            </p:cNvPr>
            <p:cNvSpPr/>
            <p:nvPr userDrawn="1"/>
          </p:nvSpPr>
          <p:spPr>
            <a:xfrm>
              <a:off x="-220" y="0"/>
              <a:ext cx="9143999" cy="51482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chemeClr val="tx2">
                    <a:lumMod val="20000"/>
                    <a:lumOff val="80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75"/>
            </a:p>
          </p:txBody>
        </p:sp>
        <p:sp>
          <p:nvSpPr>
            <p:cNvPr id="9" name="Trapezoid 3">
              <a:extLst>
                <a:ext uri="{FF2B5EF4-FFF2-40B4-BE49-F238E27FC236}">
                  <a16:creationId xmlns:a16="http://schemas.microsoft.com/office/drawing/2014/main" id="{441683B2-3158-FD61-3C0C-AA24D4E417D6}"/>
                </a:ext>
              </a:extLst>
            </p:cNvPr>
            <p:cNvSpPr/>
            <p:nvPr userDrawn="1"/>
          </p:nvSpPr>
          <p:spPr>
            <a:xfrm>
              <a:off x="4746203" y="2716"/>
              <a:ext cx="2252320" cy="4391968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3519F5-B94B-CF2F-2DAA-468651BCA747}"/>
                </a:ext>
              </a:extLst>
            </p:cNvPr>
            <p:cNvSpPr/>
            <p:nvPr userDrawn="1"/>
          </p:nvSpPr>
          <p:spPr>
            <a:xfrm>
              <a:off x="4571999" y="1"/>
              <a:ext cx="4572000" cy="5148263"/>
            </a:xfrm>
            <a:custGeom>
              <a:avLst/>
              <a:gdLst>
                <a:gd name="connsiteX0" fmla="*/ 2276198 w 4572000"/>
                <a:gd name="connsiteY0" fmla="*/ 0 h 5148263"/>
                <a:gd name="connsiteX1" fmla="*/ 4572000 w 4572000"/>
                <a:gd name="connsiteY1" fmla="*/ 0 h 5148263"/>
                <a:gd name="connsiteX2" fmla="*/ 4572000 w 4572000"/>
                <a:gd name="connsiteY2" fmla="*/ 5148263 h 5148263"/>
                <a:gd name="connsiteX3" fmla="*/ 0 w 4572000"/>
                <a:gd name="connsiteY3" fmla="*/ 5148263 h 51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0" h="5148263">
                  <a:moveTo>
                    <a:pt x="2276198" y="0"/>
                  </a:moveTo>
                  <a:lnTo>
                    <a:pt x="4572000" y="0"/>
                  </a:lnTo>
                  <a:lnTo>
                    <a:pt x="4572000" y="5148263"/>
                  </a:lnTo>
                  <a:lnTo>
                    <a:pt x="0" y="514826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50000"/>
                  </a:schemeClr>
                </a:gs>
                <a:gs pos="76000">
                  <a:schemeClr val="accent2">
                    <a:lumMod val="75000"/>
                  </a:schemeClr>
                </a:gs>
                <a:gs pos="52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475"/>
            </a:p>
          </p:txBody>
        </p:sp>
        <p:pic>
          <p:nvPicPr>
            <p:cNvPr id="11" name="Google Shape;21;p3">
              <a:extLst>
                <a:ext uri="{FF2B5EF4-FFF2-40B4-BE49-F238E27FC236}">
                  <a16:creationId xmlns:a16="http://schemas.microsoft.com/office/drawing/2014/main" id="{CD569AC0-4FAD-D951-B95B-D8927EE12660}"/>
                </a:ext>
              </a:extLst>
            </p:cNvPr>
            <p:cNvPicPr preferRelativeResize="0"/>
            <p:nvPr userDrawn="1"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573" y="2151023"/>
              <a:ext cx="2406664" cy="846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263EE6-CB01-3E35-8A74-23C602223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473" y="2391615"/>
              <a:ext cx="1868302" cy="365031"/>
            </a:xfrm>
            <a:prstGeom prst="rect">
              <a:avLst/>
            </a:prstGeom>
          </p:spPr>
        </p:pic>
      </p:grp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69D21F35-BD27-1101-357C-A10637D8B933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4563EAE-C627-B85F-66C9-BD6F91AC350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57610" y="7133030"/>
            <a:ext cx="20967456" cy="4903066"/>
          </a:xfrm>
        </p:spPr>
        <p:txBody>
          <a:bodyPr>
            <a:normAutofit/>
          </a:bodyPr>
          <a:lstStyle>
            <a:lvl1pPr>
              <a:spcBef>
                <a:spcPts val="3835"/>
              </a:spcBef>
              <a:spcAft>
                <a:spcPts val="3835"/>
              </a:spcAft>
              <a:defRPr/>
            </a:lvl1pPr>
          </a:lstStyle>
          <a:p>
            <a:pPr>
              <a:spcBef>
                <a:spcPts val="799"/>
              </a:spcBef>
              <a:spcAft>
                <a:spcPts val="799"/>
              </a:spcAft>
            </a:pPr>
            <a:r>
              <a:rPr lang="en-US"/>
              <a:t>Click to edit Master title style</a:t>
            </a:r>
            <a:endParaRPr lang="en-US" b="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4B9E3F3-D980-7AF7-80C5-F71625351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4490" y="25394570"/>
            <a:ext cx="10751957" cy="27053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C2122E5-DA13-BACC-ED4E-1E67BCBDCAD9}"/>
              </a:ext>
            </a:extLst>
          </p:cNvPr>
          <p:cNvSpPr txBox="1">
            <a:spLocks/>
          </p:cNvSpPr>
          <p:nvPr userDrawn="1"/>
        </p:nvSpPr>
        <p:spPr>
          <a:xfrm>
            <a:off x="3547562" y="8918003"/>
            <a:ext cx="22267906" cy="8311142"/>
          </a:xfrm>
          <a:prstGeom prst="rect">
            <a:avLst/>
          </a:prstGeom>
        </p:spPr>
        <p:txBody>
          <a:bodyPr vert="horz" lIns="584131" tIns="0" rIns="584131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3830"/>
              </a:spcBef>
              <a:spcAft>
                <a:spcPts val="3830"/>
              </a:spcAft>
            </a:pPr>
            <a:r>
              <a:rPr lang="en-US" sz="8630" b="0" dirty="0"/>
              <a:t>Helping hospitals and networks coordinate care faster, reduce time to treatment, and provide better patient care and outcomes.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AF8C4-41A8-FB1C-F1E1-E596A3D24B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8436" y="18388480"/>
            <a:ext cx="4417435" cy="58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A08ACFF5-3D4F-8F4D-BBE5-514E761E5B0A}"/>
              </a:ext>
            </a:extLst>
          </p:cNvPr>
          <p:cNvSpPr/>
          <p:nvPr userDrawn="1"/>
        </p:nvSpPr>
        <p:spPr>
          <a:xfrm>
            <a:off x="7" y="0"/>
            <a:ext cx="43891195" cy="329184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50000"/>
                </a:schemeClr>
              </a:gs>
              <a:gs pos="76000">
                <a:schemeClr val="accent2">
                  <a:lumMod val="75000"/>
                </a:schemeClr>
              </a:gs>
              <a:gs pos="52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75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08659068-8E79-6E47-A076-77AF14F935F5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32" name="Trapezoid 3">
            <a:extLst>
              <a:ext uri="{FF2B5EF4-FFF2-40B4-BE49-F238E27FC236}">
                <a16:creationId xmlns:a16="http://schemas.microsoft.com/office/drawing/2014/main" id="{63BBFE4F-651B-6043-AFBC-FFF4E1455F7E}"/>
              </a:ext>
            </a:extLst>
          </p:cNvPr>
          <p:cNvSpPr/>
          <p:nvPr userDrawn="1"/>
        </p:nvSpPr>
        <p:spPr>
          <a:xfrm>
            <a:off x="22781774" y="17366"/>
            <a:ext cx="10811136" cy="28082592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088248"/>
              <a:gd name="connsiteY0" fmla="*/ 13702872 h 13716001"/>
              <a:gd name="connsiteX1" fmla="*/ 5294262 w 6088248"/>
              <a:gd name="connsiteY1" fmla="*/ 1 h 13716001"/>
              <a:gd name="connsiteX2" fmla="*/ 6088248 w 6088248"/>
              <a:gd name="connsiteY2" fmla="*/ 0 h 13716001"/>
              <a:gd name="connsiteX3" fmla="*/ 6063682 w 6088248"/>
              <a:gd name="connsiteY3" fmla="*/ 13716001 h 13716001"/>
              <a:gd name="connsiteX4" fmla="*/ 0 w 6088248"/>
              <a:gd name="connsiteY4" fmla="*/ 13702872 h 13716001"/>
              <a:gd name="connsiteX0" fmla="*/ 0 w 6006968"/>
              <a:gd name="connsiteY0" fmla="*/ 13726685 h 13726685"/>
              <a:gd name="connsiteX1" fmla="*/ 5212982 w 6006968"/>
              <a:gd name="connsiteY1" fmla="*/ 1 h 13726685"/>
              <a:gd name="connsiteX2" fmla="*/ 6006968 w 6006968"/>
              <a:gd name="connsiteY2" fmla="*/ 0 h 13726685"/>
              <a:gd name="connsiteX3" fmla="*/ 5982402 w 6006968"/>
              <a:gd name="connsiteY3" fmla="*/ 13716001 h 13726685"/>
              <a:gd name="connsiteX4" fmla="*/ 0 w 6006968"/>
              <a:gd name="connsiteY4" fmla="*/ 13726685 h 13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68" h="13726685">
                <a:moveTo>
                  <a:pt x="0" y="13726685"/>
                </a:moveTo>
                <a:lnTo>
                  <a:pt x="5212982" y="1"/>
                </a:lnTo>
                <a:lnTo>
                  <a:pt x="6006968" y="0"/>
                </a:lnTo>
                <a:cubicBezTo>
                  <a:pt x="5998779" y="4572000"/>
                  <a:pt x="5990591" y="9144001"/>
                  <a:pt x="5982402" y="13716001"/>
                </a:cubicBezTo>
                <a:lnTo>
                  <a:pt x="0" y="13726685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29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78A976C-2AC3-0E4F-97E3-A2C6DEF28A3F}"/>
              </a:ext>
            </a:extLst>
          </p:cNvPr>
          <p:cNvSpPr/>
          <p:nvPr userDrawn="1"/>
        </p:nvSpPr>
        <p:spPr>
          <a:xfrm>
            <a:off x="21945595" y="6"/>
            <a:ext cx="21945600" cy="32918400"/>
          </a:xfrm>
          <a:custGeom>
            <a:avLst/>
            <a:gdLst>
              <a:gd name="connsiteX0" fmla="*/ 2276198 w 4572000"/>
              <a:gd name="connsiteY0" fmla="*/ 0 h 5148263"/>
              <a:gd name="connsiteX1" fmla="*/ 4572000 w 4572000"/>
              <a:gd name="connsiteY1" fmla="*/ 0 h 5148263"/>
              <a:gd name="connsiteX2" fmla="*/ 4572000 w 4572000"/>
              <a:gd name="connsiteY2" fmla="*/ 5148263 h 5148263"/>
              <a:gd name="connsiteX3" fmla="*/ 0 w 4572000"/>
              <a:gd name="connsiteY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8263">
                <a:moveTo>
                  <a:pt x="2276198" y="0"/>
                </a:moveTo>
                <a:lnTo>
                  <a:pt x="4572000" y="0"/>
                </a:lnTo>
                <a:lnTo>
                  <a:pt x="4572000" y="5148263"/>
                </a:lnTo>
                <a:lnTo>
                  <a:pt x="0" y="5148263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1000">
                <a:schemeClr val="tx2">
                  <a:lumMod val="20000"/>
                  <a:lumOff val="80000"/>
                </a:schemeClr>
              </a:gs>
              <a:gs pos="48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475"/>
          </a:p>
        </p:txBody>
      </p:sp>
      <p:pic>
        <p:nvPicPr>
          <p:cNvPr id="34" name="Google Shape;21;p3">
            <a:extLst>
              <a:ext uri="{FF2B5EF4-FFF2-40B4-BE49-F238E27FC236}">
                <a16:creationId xmlns:a16="http://schemas.microsoft.com/office/drawing/2014/main" id="{C589DB70-7066-8A47-A571-A3DF467CECD0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8351" y="13753815"/>
            <a:ext cx="11551987" cy="5410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55513" y="7680960"/>
            <a:ext cx="19690085" cy="17117568"/>
          </a:xfrm>
        </p:spPr>
        <p:txBody>
          <a:bodyPr lIns="91440" tIns="0" rIns="91440" bIns="0" anchor="ctr">
            <a:noAutofit/>
          </a:bodyPr>
          <a:lstStyle>
            <a:lvl1pPr algn="l">
              <a:defRPr sz="1534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D5B830-B0CE-8042-B80E-001C13424A7A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2251632" y="27212544"/>
            <a:ext cx="19692912" cy="3291840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720"/>
              </a:spcAft>
              <a:buNone/>
              <a:defRPr sz="7195" b="0">
                <a:solidFill>
                  <a:schemeClr val="bg1"/>
                </a:solidFill>
              </a:defRPr>
            </a:lvl1pPr>
            <a:lvl2pPr marL="39965" indent="0">
              <a:spcAft>
                <a:spcPts val="720"/>
              </a:spcAft>
              <a:buNone/>
              <a:tabLst/>
              <a:defRPr sz="6475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3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081AC8-7517-5E8F-5281-E3DAD9297F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1578" y="-10582"/>
            <a:ext cx="43935091" cy="32923680"/>
            <a:chOff x="-4821" y="-3313"/>
            <a:chExt cx="24391996" cy="137198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33B48B-4DE7-F7AF-37C7-8D03EC25F79D}"/>
                </a:ext>
              </a:extLst>
            </p:cNvPr>
            <p:cNvSpPr/>
            <p:nvPr userDrawn="1"/>
          </p:nvSpPr>
          <p:spPr>
            <a:xfrm>
              <a:off x="-4821" y="-3313"/>
              <a:ext cx="24391996" cy="137193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5" name="Parallelogram 12">
              <a:extLst>
                <a:ext uri="{FF2B5EF4-FFF2-40B4-BE49-F238E27FC236}">
                  <a16:creationId xmlns:a16="http://schemas.microsoft.com/office/drawing/2014/main" id="{2CCCAA33-69F9-3E90-CDCF-773448B84B79}"/>
                </a:ext>
              </a:extLst>
            </p:cNvPr>
            <p:cNvSpPr/>
            <p:nvPr userDrawn="1"/>
          </p:nvSpPr>
          <p:spPr>
            <a:xfrm>
              <a:off x="-1911" y="4572000"/>
              <a:ext cx="6219836" cy="9144586"/>
            </a:xfrm>
            <a:custGeom>
              <a:avLst/>
              <a:gdLst>
                <a:gd name="connsiteX0" fmla="*/ 0 w 8412480"/>
                <a:gd name="connsiteY0" fmla="*/ 10653512 h 10653512"/>
                <a:gd name="connsiteX1" fmla="*/ 4752042 w 8412480"/>
                <a:gd name="connsiteY1" fmla="*/ 0 h 10653512"/>
                <a:gd name="connsiteX2" fmla="*/ 8412480 w 8412480"/>
                <a:gd name="connsiteY2" fmla="*/ 0 h 10653512"/>
                <a:gd name="connsiteX3" fmla="*/ 3660438 w 8412480"/>
                <a:gd name="connsiteY3" fmla="*/ 10653512 h 10653512"/>
                <a:gd name="connsiteX4" fmla="*/ 0 w 8412480"/>
                <a:gd name="connsiteY4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3660438 w 8412480"/>
                <a:gd name="connsiteY4" fmla="*/ 10653512 h 10653512"/>
                <a:gd name="connsiteX5" fmla="*/ 0 w 8412480"/>
                <a:gd name="connsiteY5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4334995 w 8412480"/>
                <a:gd name="connsiteY4" fmla="*/ 9139506 h 10653512"/>
                <a:gd name="connsiteX5" fmla="*/ 0 w 8412480"/>
                <a:gd name="connsiteY5" fmla="*/ 10653512 h 10653512"/>
                <a:gd name="connsiteX0" fmla="*/ 8999 w 6217925"/>
                <a:gd name="connsiteY0" fmla="*/ 913950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8999 w 6217925"/>
                <a:gd name="connsiteY5" fmla="*/ 9139506 h 9139506"/>
                <a:gd name="connsiteX0" fmla="*/ 161399 w 6217925"/>
                <a:gd name="connsiteY0" fmla="*/ 903282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161399 w 6217925"/>
                <a:gd name="connsiteY5" fmla="*/ 9032826 h 9139506"/>
                <a:gd name="connsiteX0" fmla="*/ 750 w 6219836"/>
                <a:gd name="connsiteY0" fmla="*/ 9144586 h 9144586"/>
                <a:gd name="connsiteX1" fmla="*/ 1911 w 6219836"/>
                <a:gd name="connsiteY1" fmla="*/ 5726243 h 9144586"/>
                <a:gd name="connsiteX2" fmla="*/ 2559398 w 6219836"/>
                <a:gd name="connsiteY2" fmla="*/ 0 h 9144586"/>
                <a:gd name="connsiteX3" fmla="*/ 6219836 w 6219836"/>
                <a:gd name="connsiteY3" fmla="*/ 0 h 9144586"/>
                <a:gd name="connsiteX4" fmla="*/ 2142351 w 6219836"/>
                <a:gd name="connsiteY4" fmla="*/ 9139506 h 9144586"/>
                <a:gd name="connsiteX5" fmla="*/ 750 w 6219836"/>
                <a:gd name="connsiteY5" fmla="*/ 9144586 h 914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9836" h="9144586">
                  <a:moveTo>
                    <a:pt x="750" y="9144586"/>
                  </a:moveTo>
                  <a:cubicBezTo>
                    <a:pt x="-2250" y="8006832"/>
                    <a:pt x="4911" y="6863997"/>
                    <a:pt x="1911" y="5726243"/>
                  </a:cubicBezTo>
                  <a:lnTo>
                    <a:pt x="2559398" y="0"/>
                  </a:lnTo>
                  <a:lnTo>
                    <a:pt x="6219836" y="0"/>
                  </a:lnTo>
                  <a:lnTo>
                    <a:pt x="2142351" y="9139506"/>
                  </a:lnTo>
                  <a:lnTo>
                    <a:pt x="750" y="9144586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6" name="Parallelogram 14">
              <a:extLst>
                <a:ext uri="{FF2B5EF4-FFF2-40B4-BE49-F238E27FC236}">
                  <a16:creationId xmlns:a16="http://schemas.microsoft.com/office/drawing/2014/main" id="{8D6A7574-CB62-FA7C-6364-0F15D3EB53CC}"/>
                </a:ext>
              </a:extLst>
            </p:cNvPr>
            <p:cNvSpPr/>
            <p:nvPr userDrawn="1"/>
          </p:nvSpPr>
          <p:spPr>
            <a:xfrm>
              <a:off x="-4821" y="-186"/>
              <a:ext cx="3351433" cy="7325014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accent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8" name="Parallelogram 16">
              <a:extLst>
                <a:ext uri="{FF2B5EF4-FFF2-40B4-BE49-F238E27FC236}">
                  <a16:creationId xmlns:a16="http://schemas.microsoft.com/office/drawing/2014/main" id="{C8361CAF-B15F-9CD8-7297-45D7F7789F65}"/>
                </a:ext>
              </a:extLst>
            </p:cNvPr>
            <p:cNvSpPr/>
            <p:nvPr userDrawn="1"/>
          </p:nvSpPr>
          <p:spPr>
            <a:xfrm>
              <a:off x="7016466" y="1391"/>
              <a:ext cx="3327646" cy="3620616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9" name="Parallelogram 17">
              <a:extLst>
                <a:ext uri="{FF2B5EF4-FFF2-40B4-BE49-F238E27FC236}">
                  <a16:creationId xmlns:a16="http://schemas.microsoft.com/office/drawing/2014/main" id="{F1FB3797-A4F7-C05B-53A0-DDB2DA7275B6}"/>
                </a:ext>
              </a:extLst>
            </p:cNvPr>
            <p:cNvSpPr/>
            <p:nvPr userDrawn="1"/>
          </p:nvSpPr>
          <p:spPr>
            <a:xfrm>
              <a:off x="7805480" y="705"/>
              <a:ext cx="1428055" cy="978829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751DB77-2D7D-C0AE-88BB-06D26E70E318}"/>
                </a:ext>
              </a:extLst>
            </p:cNvPr>
            <p:cNvSpPr/>
            <p:nvPr userDrawn="1"/>
          </p:nvSpPr>
          <p:spPr>
            <a:xfrm>
              <a:off x="20535589" y="338191"/>
              <a:ext cx="3630282" cy="4597366"/>
            </a:xfrm>
            <a:prstGeom prst="parallelogram">
              <a:avLst>
                <a:gd name="adj" fmla="val 56488"/>
              </a:avLst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2585F7E-98FB-0202-6F10-48DCD8611D5B}"/>
                </a:ext>
              </a:extLst>
            </p:cNvPr>
            <p:cNvSpPr/>
            <p:nvPr userDrawn="1"/>
          </p:nvSpPr>
          <p:spPr>
            <a:xfrm>
              <a:off x="1774958" y="0"/>
              <a:ext cx="2352859" cy="2319130"/>
            </a:xfrm>
            <a:prstGeom prst="parallelogram">
              <a:avLst>
                <a:gd name="adj" fmla="val 46442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7976BD0-96B6-1A4E-CA77-9BF2574197D3}"/>
                </a:ext>
              </a:extLst>
            </p:cNvPr>
            <p:cNvSpPr/>
            <p:nvPr userDrawn="1"/>
          </p:nvSpPr>
          <p:spPr>
            <a:xfrm>
              <a:off x="6119646" y="9571713"/>
              <a:ext cx="4697442" cy="4144287"/>
            </a:xfrm>
            <a:prstGeom prst="parallelogram">
              <a:avLst>
                <a:gd name="adj" fmla="val 44350"/>
              </a:avLst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C5AEABB6-C11A-8D68-CEEE-BA08529E3D13}"/>
                </a:ext>
              </a:extLst>
            </p:cNvPr>
            <p:cNvSpPr/>
            <p:nvPr userDrawn="1"/>
          </p:nvSpPr>
          <p:spPr>
            <a:xfrm>
              <a:off x="12355655" y="2411"/>
              <a:ext cx="5379452" cy="2634463"/>
            </a:xfrm>
            <a:prstGeom prst="parallelogram">
              <a:avLst>
                <a:gd name="adj" fmla="val 45964"/>
              </a:avLst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E1FFE3FA-086E-8ABF-44AA-12D31C8BACE3}"/>
                </a:ext>
              </a:extLst>
            </p:cNvPr>
            <p:cNvSpPr/>
            <p:nvPr userDrawn="1"/>
          </p:nvSpPr>
          <p:spPr>
            <a:xfrm>
              <a:off x="15892617" y="21266"/>
              <a:ext cx="2668759" cy="3051872"/>
            </a:xfrm>
            <a:prstGeom prst="parallelogram">
              <a:avLst>
                <a:gd name="adj" fmla="val 52531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DA38D63B-0B83-679D-8226-D64AAEA1FB00}"/>
                </a:ext>
              </a:extLst>
            </p:cNvPr>
            <p:cNvSpPr/>
            <p:nvPr userDrawn="1"/>
          </p:nvSpPr>
          <p:spPr>
            <a:xfrm>
              <a:off x="17735107" y="4295553"/>
              <a:ext cx="3489864" cy="5103628"/>
            </a:xfrm>
            <a:prstGeom prst="parallelogram">
              <a:avLst>
                <a:gd name="adj" fmla="val 63504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945BED-9EFC-604C-4428-1DA5DF96019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1616093" y="-3"/>
            <a:ext cx="12412272" cy="32917178"/>
            <a:chOff x="17515312" y="-1"/>
            <a:chExt cx="6892578" cy="13720174"/>
          </a:xfrm>
        </p:grpSpPr>
        <p:sp>
          <p:nvSpPr>
            <p:cNvPr id="17" name="Trapezoid 3">
              <a:extLst>
                <a:ext uri="{FF2B5EF4-FFF2-40B4-BE49-F238E27FC236}">
                  <a16:creationId xmlns:a16="http://schemas.microsoft.com/office/drawing/2014/main" id="{8436DFFD-2766-68BE-C9F5-972FEB617B14}"/>
                </a:ext>
              </a:extLst>
            </p:cNvPr>
            <p:cNvSpPr/>
            <p:nvPr userDrawn="1"/>
          </p:nvSpPr>
          <p:spPr>
            <a:xfrm>
              <a:off x="17937598" y="-1"/>
              <a:ext cx="6006968" cy="11713439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8" name="Trapezoid 3">
              <a:extLst>
                <a:ext uri="{FF2B5EF4-FFF2-40B4-BE49-F238E27FC236}">
                  <a16:creationId xmlns:a16="http://schemas.microsoft.com/office/drawing/2014/main" id="{2E1FC1FC-05A5-64E6-3DF5-71DEC3CFE49C}"/>
                </a:ext>
              </a:extLst>
            </p:cNvPr>
            <p:cNvSpPr/>
            <p:nvPr userDrawn="1"/>
          </p:nvSpPr>
          <p:spPr>
            <a:xfrm>
              <a:off x="17515312" y="-1"/>
              <a:ext cx="6892578" cy="13720174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rgbClr val="1F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17A77DA-2FC3-B391-55CC-79CD67A19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7363" y="10231808"/>
            <a:ext cx="27099264" cy="16169907"/>
          </a:xfrm>
        </p:spPr>
        <p:txBody>
          <a:bodyPr>
            <a:noAutofit/>
          </a:bodyPr>
          <a:lstStyle>
            <a:lvl1pPr>
              <a:defRPr sz="1726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E72509-414B-026D-67AC-6B558EFF9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6742" y="27380071"/>
            <a:ext cx="27099269" cy="4385062"/>
          </a:xfrm>
        </p:spPr>
        <p:txBody>
          <a:bodyPr anchor="ctr">
            <a:noAutofit/>
          </a:bodyPr>
          <a:lstStyle>
            <a:lvl1pPr marL="0" indent="0">
              <a:buNone/>
              <a:defRPr sz="958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oogle Shape;21;p3">
            <a:extLst>
              <a:ext uri="{FF2B5EF4-FFF2-40B4-BE49-F238E27FC236}">
                <a16:creationId xmlns:a16="http://schemas.microsoft.com/office/drawing/2014/main" id="{4A383E82-E6B4-7EEF-5A97-E4F6C123E92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0557" y="27573728"/>
            <a:ext cx="9730406" cy="455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2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D081AC8-7517-5E8F-5281-E3DAD9297FF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1578" y="-10582"/>
            <a:ext cx="43935091" cy="32923680"/>
            <a:chOff x="-4821" y="-3313"/>
            <a:chExt cx="24391996" cy="137198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33B48B-4DE7-F7AF-37C7-8D03EC25F79D}"/>
                </a:ext>
              </a:extLst>
            </p:cNvPr>
            <p:cNvSpPr/>
            <p:nvPr userDrawn="1"/>
          </p:nvSpPr>
          <p:spPr>
            <a:xfrm>
              <a:off x="-4821" y="-3313"/>
              <a:ext cx="24391996" cy="137193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5" name="Parallelogram 12">
              <a:extLst>
                <a:ext uri="{FF2B5EF4-FFF2-40B4-BE49-F238E27FC236}">
                  <a16:creationId xmlns:a16="http://schemas.microsoft.com/office/drawing/2014/main" id="{2CCCAA33-69F9-3E90-CDCF-773448B84B79}"/>
                </a:ext>
              </a:extLst>
            </p:cNvPr>
            <p:cNvSpPr/>
            <p:nvPr userDrawn="1"/>
          </p:nvSpPr>
          <p:spPr>
            <a:xfrm>
              <a:off x="-1911" y="4572000"/>
              <a:ext cx="6219836" cy="9144586"/>
            </a:xfrm>
            <a:custGeom>
              <a:avLst/>
              <a:gdLst>
                <a:gd name="connsiteX0" fmla="*/ 0 w 8412480"/>
                <a:gd name="connsiteY0" fmla="*/ 10653512 h 10653512"/>
                <a:gd name="connsiteX1" fmla="*/ 4752042 w 8412480"/>
                <a:gd name="connsiteY1" fmla="*/ 0 h 10653512"/>
                <a:gd name="connsiteX2" fmla="*/ 8412480 w 8412480"/>
                <a:gd name="connsiteY2" fmla="*/ 0 h 10653512"/>
                <a:gd name="connsiteX3" fmla="*/ 3660438 w 8412480"/>
                <a:gd name="connsiteY3" fmla="*/ 10653512 h 10653512"/>
                <a:gd name="connsiteX4" fmla="*/ 0 w 8412480"/>
                <a:gd name="connsiteY4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3660438 w 8412480"/>
                <a:gd name="connsiteY4" fmla="*/ 10653512 h 10653512"/>
                <a:gd name="connsiteX5" fmla="*/ 0 w 8412480"/>
                <a:gd name="connsiteY5" fmla="*/ 10653512 h 10653512"/>
                <a:gd name="connsiteX0" fmla="*/ 0 w 8412480"/>
                <a:gd name="connsiteY0" fmla="*/ 10653512 h 10653512"/>
                <a:gd name="connsiteX1" fmla="*/ 2194555 w 8412480"/>
                <a:gd name="connsiteY1" fmla="*/ 5726243 h 10653512"/>
                <a:gd name="connsiteX2" fmla="*/ 4752042 w 8412480"/>
                <a:gd name="connsiteY2" fmla="*/ 0 h 10653512"/>
                <a:gd name="connsiteX3" fmla="*/ 8412480 w 8412480"/>
                <a:gd name="connsiteY3" fmla="*/ 0 h 10653512"/>
                <a:gd name="connsiteX4" fmla="*/ 4334995 w 8412480"/>
                <a:gd name="connsiteY4" fmla="*/ 9139506 h 10653512"/>
                <a:gd name="connsiteX5" fmla="*/ 0 w 8412480"/>
                <a:gd name="connsiteY5" fmla="*/ 10653512 h 10653512"/>
                <a:gd name="connsiteX0" fmla="*/ 8999 w 6217925"/>
                <a:gd name="connsiteY0" fmla="*/ 913950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8999 w 6217925"/>
                <a:gd name="connsiteY5" fmla="*/ 9139506 h 9139506"/>
                <a:gd name="connsiteX0" fmla="*/ 161399 w 6217925"/>
                <a:gd name="connsiteY0" fmla="*/ 9032826 h 9139506"/>
                <a:gd name="connsiteX1" fmla="*/ 0 w 6217925"/>
                <a:gd name="connsiteY1" fmla="*/ 5726243 h 9139506"/>
                <a:gd name="connsiteX2" fmla="*/ 2557487 w 6217925"/>
                <a:gd name="connsiteY2" fmla="*/ 0 h 9139506"/>
                <a:gd name="connsiteX3" fmla="*/ 6217925 w 6217925"/>
                <a:gd name="connsiteY3" fmla="*/ 0 h 9139506"/>
                <a:gd name="connsiteX4" fmla="*/ 2140440 w 6217925"/>
                <a:gd name="connsiteY4" fmla="*/ 9139506 h 9139506"/>
                <a:gd name="connsiteX5" fmla="*/ 161399 w 6217925"/>
                <a:gd name="connsiteY5" fmla="*/ 9032826 h 9139506"/>
                <a:gd name="connsiteX0" fmla="*/ 750 w 6219836"/>
                <a:gd name="connsiteY0" fmla="*/ 9144586 h 9144586"/>
                <a:gd name="connsiteX1" fmla="*/ 1911 w 6219836"/>
                <a:gd name="connsiteY1" fmla="*/ 5726243 h 9144586"/>
                <a:gd name="connsiteX2" fmla="*/ 2559398 w 6219836"/>
                <a:gd name="connsiteY2" fmla="*/ 0 h 9144586"/>
                <a:gd name="connsiteX3" fmla="*/ 6219836 w 6219836"/>
                <a:gd name="connsiteY3" fmla="*/ 0 h 9144586"/>
                <a:gd name="connsiteX4" fmla="*/ 2142351 w 6219836"/>
                <a:gd name="connsiteY4" fmla="*/ 9139506 h 9144586"/>
                <a:gd name="connsiteX5" fmla="*/ 750 w 6219836"/>
                <a:gd name="connsiteY5" fmla="*/ 9144586 h 914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9836" h="9144586">
                  <a:moveTo>
                    <a:pt x="750" y="9144586"/>
                  </a:moveTo>
                  <a:cubicBezTo>
                    <a:pt x="-2250" y="8006832"/>
                    <a:pt x="4911" y="6863997"/>
                    <a:pt x="1911" y="5726243"/>
                  </a:cubicBezTo>
                  <a:lnTo>
                    <a:pt x="2559398" y="0"/>
                  </a:lnTo>
                  <a:lnTo>
                    <a:pt x="6219836" y="0"/>
                  </a:lnTo>
                  <a:lnTo>
                    <a:pt x="2142351" y="9139506"/>
                  </a:lnTo>
                  <a:lnTo>
                    <a:pt x="750" y="9144586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6" name="Parallelogram 14">
              <a:extLst>
                <a:ext uri="{FF2B5EF4-FFF2-40B4-BE49-F238E27FC236}">
                  <a16:creationId xmlns:a16="http://schemas.microsoft.com/office/drawing/2014/main" id="{8D6A7574-CB62-FA7C-6364-0F15D3EB53CC}"/>
                </a:ext>
              </a:extLst>
            </p:cNvPr>
            <p:cNvSpPr/>
            <p:nvPr userDrawn="1"/>
          </p:nvSpPr>
          <p:spPr>
            <a:xfrm>
              <a:off x="-4821" y="-186"/>
              <a:ext cx="3351433" cy="7325014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accent2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8" name="Parallelogram 16">
              <a:extLst>
                <a:ext uri="{FF2B5EF4-FFF2-40B4-BE49-F238E27FC236}">
                  <a16:creationId xmlns:a16="http://schemas.microsoft.com/office/drawing/2014/main" id="{C8361CAF-B15F-9CD8-7297-45D7F7789F65}"/>
                </a:ext>
              </a:extLst>
            </p:cNvPr>
            <p:cNvSpPr/>
            <p:nvPr userDrawn="1"/>
          </p:nvSpPr>
          <p:spPr>
            <a:xfrm>
              <a:off x="7016466" y="1391"/>
              <a:ext cx="3327646" cy="3620616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9" name="Parallelogram 17">
              <a:extLst>
                <a:ext uri="{FF2B5EF4-FFF2-40B4-BE49-F238E27FC236}">
                  <a16:creationId xmlns:a16="http://schemas.microsoft.com/office/drawing/2014/main" id="{F1FB3797-A4F7-C05B-53A0-DDB2DA7275B6}"/>
                </a:ext>
              </a:extLst>
            </p:cNvPr>
            <p:cNvSpPr/>
            <p:nvPr userDrawn="1"/>
          </p:nvSpPr>
          <p:spPr>
            <a:xfrm>
              <a:off x="7805480" y="705"/>
              <a:ext cx="1428055" cy="978829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751DB77-2D7D-C0AE-88BB-06D26E70E318}"/>
                </a:ext>
              </a:extLst>
            </p:cNvPr>
            <p:cNvSpPr/>
            <p:nvPr userDrawn="1"/>
          </p:nvSpPr>
          <p:spPr>
            <a:xfrm>
              <a:off x="20535589" y="338191"/>
              <a:ext cx="3630282" cy="4597366"/>
            </a:xfrm>
            <a:prstGeom prst="parallelogram">
              <a:avLst>
                <a:gd name="adj" fmla="val 56488"/>
              </a:avLst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F2585F7E-98FB-0202-6F10-48DCD8611D5B}"/>
                </a:ext>
              </a:extLst>
            </p:cNvPr>
            <p:cNvSpPr/>
            <p:nvPr userDrawn="1"/>
          </p:nvSpPr>
          <p:spPr>
            <a:xfrm>
              <a:off x="1774958" y="0"/>
              <a:ext cx="2352859" cy="2319130"/>
            </a:xfrm>
            <a:prstGeom prst="parallelogram">
              <a:avLst>
                <a:gd name="adj" fmla="val 46442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7976BD0-96B6-1A4E-CA77-9BF2574197D3}"/>
                </a:ext>
              </a:extLst>
            </p:cNvPr>
            <p:cNvSpPr/>
            <p:nvPr userDrawn="1"/>
          </p:nvSpPr>
          <p:spPr>
            <a:xfrm>
              <a:off x="6119646" y="9571713"/>
              <a:ext cx="4697442" cy="4144287"/>
            </a:xfrm>
            <a:prstGeom prst="parallelogram">
              <a:avLst>
                <a:gd name="adj" fmla="val 44350"/>
              </a:avLst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C5AEABB6-C11A-8D68-CEEE-BA08529E3D13}"/>
                </a:ext>
              </a:extLst>
            </p:cNvPr>
            <p:cNvSpPr/>
            <p:nvPr userDrawn="1"/>
          </p:nvSpPr>
          <p:spPr>
            <a:xfrm>
              <a:off x="12355655" y="2411"/>
              <a:ext cx="5379452" cy="2634463"/>
            </a:xfrm>
            <a:prstGeom prst="parallelogram">
              <a:avLst>
                <a:gd name="adj" fmla="val 45964"/>
              </a:avLst>
            </a:prstGeom>
            <a:solidFill>
              <a:schemeClr val="accent2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E1FFE3FA-086E-8ABF-44AA-12D31C8BACE3}"/>
                </a:ext>
              </a:extLst>
            </p:cNvPr>
            <p:cNvSpPr/>
            <p:nvPr userDrawn="1"/>
          </p:nvSpPr>
          <p:spPr>
            <a:xfrm>
              <a:off x="15892617" y="21266"/>
              <a:ext cx="2668759" cy="3051872"/>
            </a:xfrm>
            <a:prstGeom prst="parallelogram">
              <a:avLst>
                <a:gd name="adj" fmla="val 52531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DA38D63B-0B83-679D-8226-D64AAEA1FB00}"/>
                </a:ext>
              </a:extLst>
            </p:cNvPr>
            <p:cNvSpPr/>
            <p:nvPr userDrawn="1"/>
          </p:nvSpPr>
          <p:spPr>
            <a:xfrm>
              <a:off x="17735107" y="4295553"/>
              <a:ext cx="3489864" cy="5103628"/>
            </a:xfrm>
            <a:prstGeom prst="parallelogram">
              <a:avLst>
                <a:gd name="adj" fmla="val 63504"/>
              </a:avLst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30"/>
            </a:p>
          </p:txBody>
        </p:sp>
      </p:grpSp>
      <p:sp>
        <p:nvSpPr>
          <p:cNvPr id="17" name="Trapezoid 3">
            <a:extLst>
              <a:ext uri="{FF2B5EF4-FFF2-40B4-BE49-F238E27FC236}">
                <a16:creationId xmlns:a16="http://schemas.microsoft.com/office/drawing/2014/main" id="{8436DFFD-2766-68BE-C9F5-972FEB617B14}"/>
              </a:ext>
            </a:extLst>
          </p:cNvPr>
          <p:cNvSpPr/>
          <p:nvPr userDrawn="1"/>
        </p:nvSpPr>
        <p:spPr>
          <a:xfrm>
            <a:off x="32376552" y="-3"/>
            <a:ext cx="10817453" cy="28102662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088248"/>
              <a:gd name="connsiteY0" fmla="*/ 13702872 h 13716001"/>
              <a:gd name="connsiteX1" fmla="*/ 5294262 w 6088248"/>
              <a:gd name="connsiteY1" fmla="*/ 1 h 13716001"/>
              <a:gd name="connsiteX2" fmla="*/ 6088248 w 6088248"/>
              <a:gd name="connsiteY2" fmla="*/ 0 h 13716001"/>
              <a:gd name="connsiteX3" fmla="*/ 6063682 w 6088248"/>
              <a:gd name="connsiteY3" fmla="*/ 13716001 h 13716001"/>
              <a:gd name="connsiteX4" fmla="*/ 0 w 6088248"/>
              <a:gd name="connsiteY4" fmla="*/ 13702872 h 13716001"/>
              <a:gd name="connsiteX0" fmla="*/ 0 w 6006968"/>
              <a:gd name="connsiteY0" fmla="*/ 13726685 h 13726685"/>
              <a:gd name="connsiteX1" fmla="*/ 5212982 w 6006968"/>
              <a:gd name="connsiteY1" fmla="*/ 1 h 13726685"/>
              <a:gd name="connsiteX2" fmla="*/ 6006968 w 6006968"/>
              <a:gd name="connsiteY2" fmla="*/ 0 h 13726685"/>
              <a:gd name="connsiteX3" fmla="*/ 5982402 w 6006968"/>
              <a:gd name="connsiteY3" fmla="*/ 13716001 h 13726685"/>
              <a:gd name="connsiteX4" fmla="*/ 0 w 6006968"/>
              <a:gd name="connsiteY4" fmla="*/ 13726685 h 13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68" h="13726685">
                <a:moveTo>
                  <a:pt x="0" y="13726685"/>
                </a:moveTo>
                <a:lnTo>
                  <a:pt x="5212982" y="1"/>
                </a:lnTo>
                <a:lnTo>
                  <a:pt x="6006968" y="0"/>
                </a:lnTo>
                <a:cubicBezTo>
                  <a:pt x="5998779" y="4572000"/>
                  <a:pt x="5990591" y="9144001"/>
                  <a:pt x="5982402" y="13716001"/>
                </a:cubicBezTo>
                <a:lnTo>
                  <a:pt x="0" y="137266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30"/>
          </a:p>
        </p:txBody>
      </p:sp>
      <p:sp>
        <p:nvSpPr>
          <p:cNvPr id="18" name="Trapezoid 3">
            <a:extLst>
              <a:ext uri="{FF2B5EF4-FFF2-40B4-BE49-F238E27FC236}">
                <a16:creationId xmlns:a16="http://schemas.microsoft.com/office/drawing/2014/main" id="{2E1FC1FC-05A5-64E6-3DF5-71DEC3CFE49C}"/>
              </a:ext>
            </a:extLst>
          </p:cNvPr>
          <p:cNvSpPr/>
          <p:nvPr userDrawn="1"/>
        </p:nvSpPr>
        <p:spPr>
          <a:xfrm>
            <a:off x="31616093" y="3"/>
            <a:ext cx="12412272" cy="32975648"/>
          </a:xfrm>
          <a:custGeom>
            <a:avLst/>
            <a:gdLst>
              <a:gd name="connsiteX0" fmla="*/ 0 w 11768454"/>
              <a:gd name="connsiteY0" fmla="*/ 13716000 h 13716000"/>
              <a:gd name="connsiteX1" fmla="*/ 3084394 w 11768454"/>
              <a:gd name="connsiteY1" fmla="*/ 0 h 13716000"/>
              <a:gd name="connsiteX2" fmla="*/ 8684060 w 11768454"/>
              <a:gd name="connsiteY2" fmla="*/ 0 h 13716000"/>
              <a:gd name="connsiteX3" fmla="*/ 11768454 w 11768454"/>
              <a:gd name="connsiteY3" fmla="*/ 13716000 h 13716000"/>
              <a:gd name="connsiteX4" fmla="*/ 0 w 11768454"/>
              <a:gd name="connsiteY4" fmla="*/ 13716000 h 13716000"/>
              <a:gd name="connsiteX0" fmla="*/ 0 w 11793020"/>
              <a:gd name="connsiteY0" fmla="*/ 13716000 h 13716000"/>
              <a:gd name="connsiteX1" fmla="*/ 3084394 w 11793020"/>
              <a:gd name="connsiteY1" fmla="*/ 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16000 h 13716000"/>
              <a:gd name="connsiteX1" fmla="*/ 7961194 w 11793020"/>
              <a:gd name="connsiteY1" fmla="*/ 650240 h 13716000"/>
              <a:gd name="connsiteX2" fmla="*/ 11793020 w 11793020"/>
              <a:gd name="connsiteY2" fmla="*/ 0 h 13716000"/>
              <a:gd name="connsiteX3" fmla="*/ 11768454 w 11793020"/>
              <a:gd name="connsiteY3" fmla="*/ 13716000 h 13716000"/>
              <a:gd name="connsiteX4" fmla="*/ 0 w 11793020"/>
              <a:gd name="connsiteY4" fmla="*/ 13716000 h 13716000"/>
              <a:gd name="connsiteX0" fmla="*/ 0 w 11793020"/>
              <a:gd name="connsiteY0" fmla="*/ 13736320 h 13736320"/>
              <a:gd name="connsiteX1" fmla="*/ 11029514 w 11793020"/>
              <a:gd name="connsiteY1" fmla="*/ 0 h 13736320"/>
              <a:gd name="connsiteX2" fmla="*/ 11793020 w 11793020"/>
              <a:gd name="connsiteY2" fmla="*/ 20320 h 13736320"/>
              <a:gd name="connsiteX3" fmla="*/ 11768454 w 11793020"/>
              <a:gd name="connsiteY3" fmla="*/ 13736320 h 13736320"/>
              <a:gd name="connsiteX4" fmla="*/ 0 w 11793020"/>
              <a:gd name="connsiteY4" fmla="*/ 13736320 h 13736320"/>
              <a:gd name="connsiteX0" fmla="*/ 0 w 4173020"/>
              <a:gd name="connsiteY0" fmla="*/ 13268960 h 13736320"/>
              <a:gd name="connsiteX1" fmla="*/ 3409514 w 4173020"/>
              <a:gd name="connsiteY1" fmla="*/ 0 h 13736320"/>
              <a:gd name="connsiteX2" fmla="*/ 4173020 w 4173020"/>
              <a:gd name="connsiteY2" fmla="*/ 20320 h 13736320"/>
              <a:gd name="connsiteX3" fmla="*/ 4148454 w 4173020"/>
              <a:gd name="connsiteY3" fmla="*/ 13736320 h 13736320"/>
              <a:gd name="connsiteX4" fmla="*/ 0 w 4173020"/>
              <a:gd name="connsiteY4" fmla="*/ 1326896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716000 h 13736320"/>
              <a:gd name="connsiteX1" fmla="*/ 6132394 w 6895900"/>
              <a:gd name="connsiteY1" fmla="*/ 0 h 13736320"/>
              <a:gd name="connsiteX2" fmla="*/ 6895900 w 6895900"/>
              <a:gd name="connsiteY2" fmla="*/ 20320 h 13736320"/>
              <a:gd name="connsiteX3" fmla="*/ 6871334 w 6895900"/>
              <a:gd name="connsiteY3" fmla="*/ 13736320 h 13736320"/>
              <a:gd name="connsiteX4" fmla="*/ 0 w 6895900"/>
              <a:gd name="connsiteY4" fmla="*/ 13716000 h 13736320"/>
              <a:gd name="connsiteX0" fmla="*/ 0 w 6895900"/>
              <a:gd name="connsiteY0" fmla="*/ 13695680 h 13716000"/>
              <a:gd name="connsiteX1" fmla="*/ 6254314 w 6895900"/>
              <a:gd name="connsiteY1" fmla="*/ 0 h 13716000"/>
              <a:gd name="connsiteX2" fmla="*/ 6895900 w 6895900"/>
              <a:gd name="connsiteY2" fmla="*/ 0 h 13716000"/>
              <a:gd name="connsiteX3" fmla="*/ 6871334 w 6895900"/>
              <a:gd name="connsiteY3" fmla="*/ 13716000 h 13716000"/>
              <a:gd name="connsiteX4" fmla="*/ 0 w 6895900"/>
              <a:gd name="connsiteY4" fmla="*/ 13695680 h 13716000"/>
              <a:gd name="connsiteX0" fmla="*/ 0 w 6895900"/>
              <a:gd name="connsiteY0" fmla="*/ 13699397 h 13719717"/>
              <a:gd name="connsiteX1" fmla="*/ 6098197 w 6895900"/>
              <a:gd name="connsiteY1" fmla="*/ 0 h 13719717"/>
              <a:gd name="connsiteX2" fmla="*/ 6895900 w 6895900"/>
              <a:gd name="connsiteY2" fmla="*/ 3717 h 13719717"/>
              <a:gd name="connsiteX3" fmla="*/ 6871334 w 6895900"/>
              <a:gd name="connsiteY3" fmla="*/ 13719717 h 13719717"/>
              <a:gd name="connsiteX4" fmla="*/ 0 w 6895900"/>
              <a:gd name="connsiteY4" fmla="*/ 13699397 h 13719717"/>
              <a:gd name="connsiteX0" fmla="*/ 0 w 6884749"/>
              <a:gd name="connsiteY0" fmla="*/ 13699397 h 13719717"/>
              <a:gd name="connsiteX1" fmla="*/ 6098197 w 6884749"/>
              <a:gd name="connsiteY1" fmla="*/ 0 h 13719717"/>
              <a:gd name="connsiteX2" fmla="*/ 6884749 w 6884749"/>
              <a:gd name="connsiteY2" fmla="*/ 85492 h 13719717"/>
              <a:gd name="connsiteX3" fmla="*/ 6871334 w 6884749"/>
              <a:gd name="connsiteY3" fmla="*/ 13719717 h 13719717"/>
              <a:gd name="connsiteX4" fmla="*/ 0 w 6884749"/>
              <a:gd name="connsiteY4" fmla="*/ 13699397 h 13719717"/>
              <a:gd name="connsiteX0" fmla="*/ 0 w 6892183"/>
              <a:gd name="connsiteY0" fmla="*/ 13699397 h 13719717"/>
              <a:gd name="connsiteX1" fmla="*/ 6098197 w 6892183"/>
              <a:gd name="connsiteY1" fmla="*/ 0 h 13719717"/>
              <a:gd name="connsiteX2" fmla="*/ 6892183 w 6892183"/>
              <a:gd name="connsiteY2" fmla="*/ 3716 h 13719717"/>
              <a:gd name="connsiteX3" fmla="*/ 6871334 w 6892183"/>
              <a:gd name="connsiteY3" fmla="*/ 13719717 h 13719717"/>
              <a:gd name="connsiteX4" fmla="*/ 0 w 6892183"/>
              <a:gd name="connsiteY4" fmla="*/ 13699397 h 13719717"/>
              <a:gd name="connsiteX0" fmla="*/ 0 w 6892183"/>
              <a:gd name="connsiteY0" fmla="*/ 13695681 h 13716001"/>
              <a:gd name="connsiteX1" fmla="*/ 6094480 w 6892183"/>
              <a:gd name="connsiteY1" fmla="*/ 3718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71334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695681 h 13719718"/>
              <a:gd name="connsiteX1" fmla="*/ 6098197 w 6892183"/>
              <a:gd name="connsiteY1" fmla="*/ 1 h 13719718"/>
              <a:gd name="connsiteX2" fmla="*/ 6892183 w 6892183"/>
              <a:gd name="connsiteY2" fmla="*/ 0 h 13719718"/>
              <a:gd name="connsiteX3" fmla="*/ 6763539 w 6892183"/>
              <a:gd name="connsiteY3" fmla="*/ 13719718 h 13719718"/>
              <a:gd name="connsiteX4" fmla="*/ 0 w 6892183"/>
              <a:gd name="connsiteY4" fmla="*/ 13695681 h 13719718"/>
              <a:gd name="connsiteX0" fmla="*/ 0 w 6892183"/>
              <a:gd name="connsiteY0" fmla="*/ 13695681 h 13716001"/>
              <a:gd name="connsiteX1" fmla="*/ 6098197 w 6892183"/>
              <a:gd name="connsiteY1" fmla="*/ 1 h 13716001"/>
              <a:gd name="connsiteX2" fmla="*/ 6892183 w 6892183"/>
              <a:gd name="connsiteY2" fmla="*/ 0 h 13716001"/>
              <a:gd name="connsiteX3" fmla="*/ 6867617 w 6892183"/>
              <a:gd name="connsiteY3" fmla="*/ 13716001 h 13716001"/>
              <a:gd name="connsiteX4" fmla="*/ 0 w 6892183"/>
              <a:gd name="connsiteY4" fmla="*/ 13695681 h 13716001"/>
              <a:gd name="connsiteX0" fmla="*/ 0 w 6892183"/>
              <a:gd name="connsiteY0" fmla="*/ 13720174 h 13720174"/>
              <a:gd name="connsiteX1" fmla="*/ 6098197 w 6892183"/>
              <a:gd name="connsiteY1" fmla="*/ 1 h 13720174"/>
              <a:gd name="connsiteX2" fmla="*/ 6892183 w 6892183"/>
              <a:gd name="connsiteY2" fmla="*/ 0 h 13720174"/>
              <a:gd name="connsiteX3" fmla="*/ 6867617 w 6892183"/>
              <a:gd name="connsiteY3" fmla="*/ 13716001 h 13720174"/>
              <a:gd name="connsiteX4" fmla="*/ 0 w 6892183"/>
              <a:gd name="connsiteY4" fmla="*/ 13720174 h 13720174"/>
              <a:gd name="connsiteX0" fmla="*/ 0 w 6892578"/>
              <a:gd name="connsiteY0" fmla="*/ 13720174 h 13720174"/>
              <a:gd name="connsiteX1" fmla="*/ 6098197 w 6892578"/>
              <a:gd name="connsiteY1" fmla="*/ 1 h 13720174"/>
              <a:gd name="connsiteX2" fmla="*/ 6892183 w 6892578"/>
              <a:gd name="connsiteY2" fmla="*/ 0 h 13720174"/>
              <a:gd name="connsiteX3" fmla="*/ 6889920 w 6892578"/>
              <a:gd name="connsiteY3" fmla="*/ 13716001 h 13720174"/>
              <a:gd name="connsiteX4" fmla="*/ 0 w 6892578"/>
              <a:gd name="connsiteY4" fmla="*/ 13720174 h 1372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2578" h="13720174">
                <a:moveTo>
                  <a:pt x="0" y="13720174"/>
                </a:moveTo>
                <a:lnTo>
                  <a:pt x="6098197" y="1"/>
                </a:lnTo>
                <a:lnTo>
                  <a:pt x="6892183" y="0"/>
                </a:lnTo>
                <a:cubicBezTo>
                  <a:pt x="6883994" y="4572000"/>
                  <a:pt x="6898109" y="9144001"/>
                  <a:pt x="6889920" y="13716001"/>
                </a:cubicBezTo>
                <a:lnTo>
                  <a:pt x="0" y="13720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3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17A77DA-2FC3-B391-55CC-79CD67A19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7363" y="10231808"/>
            <a:ext cx="27099264" cy="16169907"/>
          </a:xfrm>
        </p:spPr>
        <p:txBody>
          <a:bodyPr>
            <a:noAutofit/>
          </a:bodyPr>
          <a:lstStyle>
            <a:lvl1pPr>
              <a:defRPr sz="1726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E72509-414B-026D-67AC-6B558EFF9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6742" y="27380071"/>
            <a:ext cx="27099269" cy="4385062"/>
          </a:xfrm>
        </p:spPr>
        <p:txBody>
          <a:bodyPr anchor="ctr">
            <a:noAutofit/>
          </a:bodyPr>
          <a:lstStyle>
            <a:lvl1pPr marL="0" indent="0">
              <a:buNone/>
              <a:defRPr sz="958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oogle Shape;21;p3">
            <a:extLst>
              <a:ext uri="{FF2B5EF4-FFF2-40B4-BE49-F238E27FC236}">
                <a16:creationId xmlns:a16="http://schemas.microsoft.com/office/drawing/2014/main" id="{4A383E82-E6B4-7EEF-5A97-E4F6C123E925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0557" y="27573728"/>
            <a:ext cx="9730406" cy="455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1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2756B0-3527-484D-B3A4-0B2A5025416C}"/>
              </a:ext>
            </a:extLst>
          </p:cNvPr>
          <p:cNvGrpSpPr/>
          <p:nvPr userDrawn="1"/>
        </p:nvGrpSpPr>
        <p:grpSpPr>
          <a:xfrm>
            <a:off x="-1054" y="3"/>
            <a:ext cx="43892251" cy="32918406"/>
            <a:chOff x="-220" y="0"/>
            <a:chExt cx="9144219" cy="514826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E07688-E305-2C44-9432-A4CFB37657C4}"/>
                </a:ext>
              </a:extLst>
            </p:cNvPr>
            <p:cNvSpPr/>
            <p:nvPr userDrawn="1"/>
          </p:nvSpPr>
          <p:spPr>
            <a:xfrm>
              <a:off x="-220" y="0"/>
              <a:ext cx="9143999" cy="51482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91000">
                  <a:schemeClr val="tx2">
                    <a:lumMod val="20000"/>
                    <a:lumOff val="80000"/>
                  </a:schemeClr>
                </a:gs>
                <a:gs pos="48000">
                  <a:schemeClr val="bg1">
                    <a:lumMod val="9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475"/>
            </a:p>
          </p:txBody>
        </p:sp>
        <p:sp>
          <p:nvSpPr>
            <p:cNvPr id="32" name="Trapezoid 3">
              <a:extLst>
                <a:ext uri="{FF2B5EF4-FFF2-40B4-BE49-F238E27FC236}">
                  <a16:creationId xmlns:a16="http://schemas.microsoft.com/office/drawing/2014/main" id="{26EA579C-DB24-0642-A054-DA0BFCC9BFE5}"/>
                </a:ext>
              </a:extLst>
            </p:cNvPr>
            <p:cNvSpPr/>
            <p:nvPr userDrawn="1"/>
          </p:nvSpPr>
          <p:spPr>
            <a:xfrm>
              <a:off x="4746203" y="2716"/>
              <a:ext cx="2252320" cy="4391968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27C97EEA-9ED9-4640-A534-B76FBDA654D2}"/>
                </a:ext>
              </a:extLst>
            </p:cNvPr>
            <p:cNvSpPr/>
            <p:nvPr userDrawn="1"/>
          </p:nvSpPr>
          <p:spPr>
            <a:xfrm>
              <a:off x="4571999" y="1"/>
              <a:ext cx="4572000" cy="5148263"/>
            </a:xfrm>
            <a:custGeom>
              <a:avLst/>
              <a:gdLst>
                <a:gd name="connsiteX0" fmla="*/ 2276198 w 4572000"/>
                <a:gd name="connsiteY0" fmla="*/ 0 h 5148263"/>
                <a:gd name="connsiteX1" fmla="*/ 4572000 w 4572000"/>
                <a:gd name="connsiteY1" fmla="*/ 0 h 5148263"/>
                <a:gd name="connsiteX2" fmla="*/ 4572000 w 4572000"/>
                <a:gd name="connsiteY2" fmla="*/ 5148263 h 5148263"/>
                <a:gd name="connsiteX3" fmla="*/ 0 w 4572000"/>
                <a:gd name="connsiteY3" fmla="*/ 5148263 h 51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0" h="5148263">
                  <a:moveTo>
                    <a:pt x="2276198" y="0"/>
                  </a:moveTo>
                  <a:lnTo>
                    <a:pt x="4572000" y="0"/>
                  </a:lnTo>
                  <a:lnTo>
                    <a:pt x="4572000" y="5148263"/>
                  </a:lnTo>
                  <a:lnTo>
                    <a:pt x="0" y="5148263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50000"/>
                  </a:schemeClr>
                </a:gs>
                <a:gs pos="76000">
                  <a:schemeClr val="accent2">
                    <a:lumMod val="75000"/>
                  </a:schemeClr>
                </a:gs>
                <a:gs pos="52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475"/>
            </a:p>
          </p:txBody>
        </p:sp>
        <p:pic>
          <p:nvPicPr>
            <p:cNvPr id="34" name="Google Shape;21;p3">
              <a:extLst>
                <a:ext uri="{FF2B5EF4-FFF2-40B4-BE49-F238E27FC236}">
                  <a16:creationId xmlns:a16="http://schemas.microsoft.com/office/drawing/2014/main" id="{E729D582-0748-E94F-9BC3-116DEA74ADBA}"/>
                </a:ext>
              </a:extLst>
            </p:cNvPr>
            <p:cNvPicPr preferRelativeResize="0"/>
            <p:nvPr userDrawn="1"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2573" y="2151023"/>
              <a:ext cx="2406664" cy="846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FE1CDE0-C3FA-1545-B8CB-4BBFD832DA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1473" y="2391615"/>
              <a:ext cx="1868302" cy="36503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55513" y="7680960"/>
            <a:ext cx="19690085" cy="17117568"/>
          </a:xfrm>
        </p:spPr>
        <p:txBody>
          <a:bodyPr lIns="91440" tIns="0" rIns="91440" bIns="0" anchor="ctr">
            <a:noAutofit/>
          </a:bodyPr>
          <a:lstStyle>
            <a:lvl1pPr algn="l">
              <a:defRPr sz="15346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D5B830-B0CE-8042-B80E-001C13424A7A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2251632" y="27212544"/>
            <a:ext cx="19692912" cy="3291840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720"/>
              </a:spcAft>
              <a:buNone/>
              <a:defRPr sz="7195" b="0">
                <a:solidFill>
                  <a:schemeClr val="tx1"/>
                </a:solidFill>
              </a:defRPr>
            </a:lvl1pPr>
            <a:lvl2pPr marL="39965" indent="0">
              <a:spcAft>
                <a:spcPts val="720"/>
              </a:spcAft>
              <a:buNone/>
              <a:tabLst/>
              <a:defRPr sz="6475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88DA976-245E-2E46-8D8E-46E78371A568}"/>
              </a:ext>
            </a:extLst>
          </p:cNvPr>
          <p:cNvSpPr/>
          <p:nvPr userDrawn="1"/>
        </p:nvSpPr>
        <p:spPr>
          <a:xfrm flipV="1">
            <a:off x="12" y="3"/>
            <a:ext cx="4078488" cy="1236383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</p:spTree>
    <p:extLst>
      <p:ext uri="{BB962C8B-B14F-4D97-AF65-F5344CB8AC3E}">
        <p14:creationId xmlns:p14="http://schemas.microsoft.com/office/powerpoint/2010/main" val="1998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2BEC4B6-3CBF-E84B-AA5D-C78D634ED78A}"/>
              </a:ext>
            </a:extLst>
          </p:cNvPr>
          <p:cNvGrpSpPr/>
          <p:nvPr userDrawn="1"/>
        </p:nvGrpSpPr>
        <p:grpSpPr>
          <a:xfrm>
            <a:off x="-8666" y="6"/>
            <a:ext cx="43937160" cy="32918400"/>
            <a:chOff x="-1808" y="0"/>
            <a:chExt cx="9153575" cy="5148263"/>
          </a:xfrm>
        </p:grpSpPr>
        <p:sp>
          <p:nvSpPr>
            <p:cNvPr id="54" name="Parallelogram 16">
              <a:extLst>
                <a:ext uri="{FF2B5EF4-FFF2-40B4-BE49-F238E27FC236}">
                  <a16:creationId xmlns:a16="http://schemas.microsoft.com/office/drawing/2014/main" id="{27A7CE6C-44C1-924D-8734-ABF1E9F18483}"/>
                </a:ext>
              </a:extLst>
            </p:cNvPr>
            <p:cNvSpPr/>
            <p:nvPr userDrawn="1"/>
          </p:nvSpPr>
          <p:spPr>
            <a:xfrm>
              <a:off x="2630833" y="2646"/>
              <a:ext cx="1247705" cy="1357554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5" name="Parallelogram 17">
              <a:extLst>
                <a:ext uri="{FF2B5EF4-FFF2-40B4-BE49-F238E27FC236}">
                  <a16:creationId xmlns:a16="http://schemas.microsoft.com/office/drawing/2014/main" id="{7CAD684B-08AD-9142-8C59-C8B946756A25}"/>
                </a:ext>
              </a:extLst>
            </p:cNvPr>
            <p:cNvSpPr/>
            <p:nvPr userDrawn="1"/>
          </p:nvSpPr>
          <p:spPr>
            <a:xfrm>
              <a:off x="2926674" y="2646"/>
              <a:ext cx="535451" cy="367013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79A9ECD3-320B-404C-AF5A-60B062C67744}"/>
                </a:ext>
              </a:extLst>
            </p:cNvPr>
            <p:cNvSpPr/>
            <p:nvPr userDrawn="1"/>
          </p:nvSpPr>
          <p:spPr>
            <a:xfrm>
              <a:off x="7699844" y="129521"/>
              <a:ext cx="1361178" cy="1723788"/>
            </a:xfrm>
            <a:prstGeom prst="parallelogram">
              <a:avLst>
                <a:gd name="adj" fmla="val 56488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716592F7-8B23-0341-B56E-AD80A99B37DC}"/>
                </a:ext>
              </a:extLst>
            </p:cNvPr>
            <p:cNvSpPr/>
            <p:nvPr userDrawn="1"/>
          </p:nvSpPr>
          <p:spPr>
            <a:xfrm>
              <a:off x="2294569" y="3594358"/>
              <a:ext cx="1761311" cy="1553905"/>
            </a:xfrm>
            <a:prstGeom prst="parallelogram">
              <a:avLst>
                <a:gd name="adj" fmla="val 44350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AD0E1A01-EAE7-F248-8FE1-D28B4A5E75E9}"/>
                </a:ext>
              </a:extLst>
            </p:cNvPr>
            <p:cNvSpPr/>
            <p:nvPr userDrawn="1"/>
          </p:nvSpPr>
          <p:spPr>
            <a:xfrm>
              <a:off x="4632768" y="2646"/>
              <a:ext cx="2017032" cy="987795"/>
            </a:xfrm>
            <a:prstGeom prst="parallelogram">
              <a:avLst>
                <a:gd name="adj" fmla="val 4596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9CDDC82-755B-274F-81C4-429DE5A9A5B5}"/>
                </a:ext>
              </a:extLst>
            </p:cNvPr>
            <p:cNvSpPr/>
            <p:nvPr userDrawn="1"/>
          </p:nvSpPr>
          <p:spPr>
            <a:xfrm>
              <a:off x="5958956" y="2646"/>
              <a:ext cx="1000654" cy="1144303"/>
            </a:xfrm>
            <a:prstGeom prst="parallelogram">
              <a:avLst>
                <a:gd name="adj" fmla="val 52531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6C6CF5F9-F71D-DF44-8B29-FAA4BEC5D166}"/>
                </a:ext>
              </a:extLst>
            </p:cNvPr>
            <p:cNvSpPr/>
            <p:nvPr userDrawn="1"/>
          </p:nvSpPr>
          <p:spPr>
            <a:xfrm>
              <a:off x="6649800" y="1613338"/>
              <a:ext cx="1308529" cy="1913611"/>
            </a:xfrm>
            <a:prstGeom prst="parallelogram">
              <a:avLst>
                <a:gd name="adj" fmla="val 6350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49" name="Trapezoid 3">
              <a:extLst>
                <a:ext uri="{FF2B5EF4-FFF2-40B4-BE49-F238E27FC236}">
                  <a16:creationId xmlns:a16="http://schemas.microsoft.com/office/drawing/2014/main" id="{AE888671-BC9C-1843-B9A2-6D0A6CBA26A8}"/>
                </a:ext>
              </a:extLst>
            </p:cNvPr>
            <p:cNvSpPr/>
            <p:nvPr userDrawn="1"/>
          </p:nvSpPr>
          <p:spPr>
            <a:xfrm>
              <a:off x="6725724" y="0"/>
              <a:ext cx="2252320" cy="4391967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0" name="Trapezoid 3">
              <a:extLst>
                <a:ext uri="{FF2B5EF4-FFF2-40B4-BE49-F238E27FC236}">
                  <a16:creationId xmlns:a16="http://schemas.microsoft.com/office/drawing/2014/main" id="{296AE03E-911B-234F-B796-7B6C3AD85C64}"/>
                </a:ext>
              </a:extLst>
            </p:cNvPr>
            <p:cNvSpPr/>
            <p:nvPr userDrawn="1"/>
          </p:nvSpPr>
          <p:spPr>
            <a:xfrm>
              <a:off x="6567387" y="0"/>
              <a:ext cx="2584380" cy="5148263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13F49C-B2C8-864A-91EA-D268561D3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3799" y="4483301"/>
              <a:ext cx="1307462" cy="254588"/>
            </a:xfrm>
            <a:prstGeom prst="rect">
              <a:avLst/>
            </a:prstGeom>
          </p:spPr>
        </p:pic>
        <p:sp>
          <p:nvSpPr>
            <p:cNvPr id="62" name="Parallelogram 14">
              <a:extLst>
                <a:ext uri="{FF2B5EF4-FFF2-40B4-BE49-F238E27FC236}">
                  <a16:creationId xmlns:a16="http://schemas.microsoft.com/office/drawing/2014/main" id="{BE470D93-C417-AF4E-B207-0C9B95B83D0A}"/>
                </a:ext>
              </a:extLst>
            </p:cNvPr>
            <p:cNvSpPr/>
            <p:nvPr userDrawn="1"/>
          </p:nvSpPr>
          <p:spPr>
            <a:xfrm>
              <a:off x="-1808" y="2646"/>
              <a:ext cx="1089849" cy="2382013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61" name="Right Triangle 60">
              <a:extLst>
                <a:ext uri="{FF2B5EF4-FFF2-40B4-BE49-F238E27FC236}">
                  <a16:creationId xmlns:a16="http://schemas.microsoft.com/office/drawing/2014/main" id="{123EE67F-ADC0-DD4E-B5DC-35DC065E3EFF}"/>
                </a:ext>
              </a:extLst>
            </p:cNvPr>
            <p:cNvSpPr/>
            <p:nvPr userDrawn="1"/>
          </p:nvSpPr>
          <p:spPr>
            <a:xfrm flipV="1">
              <a:off x="1" y="0"/>
              <a:ext cx="849685" cy="193363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4951" y="27216326"/>
            <a:ext cx="28866936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66">
                <a:solidFill>
                  <a:schemeClr val="bg1"/>
                </a:solidFill>
              </a:defRPr>
            </a:lvl1pPr>
            <a:lvl2pPr marL="1642920" indent="0" algn="ctr">
              <a:buNone/>
              <a:defRPr sz="7190"/>
            </a:lvl2pPr>
            <a:lvl3pPr marL="3285835" indent="0" algn="ctr">
              <a:buNone/>
              <a:defRPr sz="6470"/>
            </a:lvl3pPr>
            <a:lvl4pPr marL="4928750" indent="0" algn="ctr">
              <a:buNone/>
              <a:defRPr sz="5750"/>
            </a:lvl4pPr>
            <a:lvl5pPr marL="6571670" indent="0" algn="ctr">
              <a:buNone/>
              <a:defRPr sz="5750"/>
            </a:lvl5pPr>
            <a:lvl6pPr marL="8214586" indent="0" algn="ctr">
              <a:buNone/>
              <a:defRPr sz="5750"/>
            </a:lvl6pPr>
            <a:lvl7pPr marL="9857506" indent="0" algn="ctr">
              <a:buNone/>
              <a:defRPr sz="5750"/>
            </a:lvl7pPr>
            <a:lvl8pPr marL="11500426" indent="0" algn="ctr">
              <a:buNone/>
              <a:defRPr sz="5750"/>
            </a:lvl8pPr>
            <a:lvl9pPr marL="13143341" indent="0" algn="ctr">
              <a:buNone/>
              <a:defRPr sz="5750"/>
            </a:lvl9pPr>
          </a:lstStyle>
          <a:p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522" y="11051194"/>
            <a:ext cx="28866936" cy="8793805"/>
          </a:xfrm>
        </p:spPr>
        <p:txBody>
          <a:bodyPr lIns="91440" tIns="0" rIns="91440" bIns="0" anchor="b">
            <a:noAutofit/>
          </a:bodyPr>
          <a:lstStyle>
            <a:lvl1pPr algn="l">
              <a:defRPr sz="15331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1A314A1-AE51-B047-B423-7B9340FA6F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5522" y="23188176"/>
            <a:ext cx="28866936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66" b="1">
                <a:solidFill>
                  <a:schemeClr val="accent1"/>
                </a:solidFill>
              </a:defRPr>
            </a:lvl1pPr>
            <a:lvl2pPr marL="30422" indent="0">
              <a:spcAft>
                <a:spcPts val="0"/>
              </a:spcAft>
              <a:buNone/>
              <a:tabLst/>
              <a:defRPr sz="7666" b="1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182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50A8B-597B-806F-721A-4B752D054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"/>
            <a:ext cx="43891200" cy="32918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F5F598E-EDD2-A845-8D66-935D5D3AF654}"/>
              </a:ext>
            </a:extLst>
          </p:cNvPr>
          <p:cNvSpPr/>
          <p:nvPr userDrawn="1"/>
        </p:nvSpPr>
        <p:spPr>
          <a:xfrm>
            <a:off x="5" y="3"/>
            <a:ext cx="43899878" cy="32917178"/>
          </a:xfrm>
          <a:prstGeom prst="rect">
            <a:avLst/>
          </a:prstGeom>
          <a:solidFill>
            <a:srgbClr val="1F212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FB03362-C6E1-6A47-9615-15696C24D313}"/>
              </a:ext>
            </a:extLst>
          </p:cNvPr>
          <p:cNvGrpSpPr/>
          <p:nvPr userDrawn="1"/>
        </p:nvGrpSpPr>
        <p:grpSpPr>
          <a:xfrm>
            <a:off x="-5225" y="33558"/>
            <a:ext cx="44004149" cy="32918394"/>
            <a:chOff x="-15764" y="0"/>
            <a:chExt cx="9167531" cy="5148263"/>
          </a:xfrm>
        </p:grpSpPr>
        <p:sp>
          <p:nvSpPr>
            <p:cNvPr id="49" name="Parallelogram 16">
              <a:extLst>
                <a:ext uri="{FF2B5EF4-FFF2-40B4-BE49-F238E27FC236}">
                  <a16:creationId xmlns:a16="http://schemas.microsoft.com/office/drawing/2014/main" id="{16BB0356-CEDE-4246-AF1E-1A73B1D36256}"/>
                </a:ext>
              </a:extLst>
            </p:cNvPr>
            <p:cNvSpPr/>
            <p:nvPr userDrawn="1"/>
          </p:nvSpPr>
          <p:spPr>
            <a:xfrm>
              <a:off x="2630833" y="2646"/>
              <a:ext cx="1247705" cy="1357554"/>
            </a:xfrm>
            <a:custGeom>
              <a:avLst/>
              <a:gdLst>
                <a:gd name="connsiteX0" fmla="*/ 0 w 3935954"/>
                <a:gd name="connsiteY0" fmla="*/ 4984467 h 4984467"/>
                <a:gd name="connsiteX1" fmla="*/ 2223342 w 3935954"/>
                <a:gd name="connsiteY1" fmla="*/ 0 h 4984467"/>
                <a:gd name="connsiteX2" fmla="*/ 3935954 w 3935954"/>
                <a:gd name="connsiteY2" fmla="*/ 0 h 4984467"/>
                <a:gd name="connsiteX3" fmla="*/ 1712612 w 3935954"/>
                <a:gd name="connsiteY3" fmla="*/ 4984467 h 4984467"/>
                <a:gd name="connsiteX4" fmla="*/ 0 w 3935954"/>
                <a:gd name="connsiteY4" fmla="*/ 4984467 h 4984467"/>
                <a:gd name="connsiteX0" fmla="*/ 0 w 3327646"/>
                <a:gd name="connsiteY0" fmla="*/ 4984467 h 4984467"/>
                <a:gd name="connsiteX1" fmla="*/ 2223342 w 3327646"/>
                <a:gd name="connsiteY1" fmla="*/ 0 h 4984467"/>
                <a:gd name="connsiteX2" fmla="*/ 3327646 w 3327646"/>
                <a:gd name="connsiteY2" fmla="*/ 1363851 h 4984467"/>
                <a:gd name="connsiteX3" fmla="*/ 1712612 w 3327646"/>
                <a:gd name="connsiteY3" fmla="*/ 4984467 h 4984467"/>
                <a:gd name="connsiteX4" fmla="*/ 0 w 3327646"/>
                <a:gd name="connsiteY4" fmla="*/ 4984467 h 4984467"/>
                <a:gd name="connsiteX0" fmla="*/ 0 w 3327646"/>
                <a:gd name="connsiteY0" fmla="*/ 3624490 h 3624490"/>
                <a:gd name="connsiteX1" fmla="*/ 1615033 w 3327646"/>
                <a:gd name="connsiteY1" fmla="*/ 0 h 3624490"/>
                <a:gd name="connsiteX2" fmla="*/ 3327646 w 3327646"/>
                <a:gd name="connsiteY2" fmla="*/ 3874 h 3624490"/>
                <a:gd name="connsiteX3" fmla="*/ 1712612 w 3327646"/>
                <a:gd name="connsiteY3" fmla="*/ 3624490 h 3624490"/>
                <a:gd name="connsiteX4" fmla="*/ 0 w 3327646"/>
                <a:gd name="connsiteY4" fmla="*/ 3624490 h 3624490"/>
                <a:gd name="connsiteX0" fmla="*/ 0 w 3327646"/>
                <a:gd name="connsiteY0" fmla="*/ 3620616 h 3620616"/>
                <a:gd name="connsiteX1" fmla="*/ 1615033 w 3327646"/>
                <a:gd name="connsiteY1" fmla="*/ 1 h 3620616"/>
                <a:gd name="connsiteX2" fmla="*/ 3327646 w 3327646"/>
                <a:gd name="connsiteY2" fmla="*/ 0 h 3620616"/>
                <a:gd name="connsiteX3" fmla="*/ 1712612 w 3327646"/>
                <a:gd name="connsiteY3" fmla="*/ 3620616 h 3620616"/>
                <a:gd name="connsiteX4" fmla="*/ 0 w 3327646"/>
                <a:gd name="connsiteY4" fmla="*/ 3620616 h 362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7646" h="3620616">
                  <a:moveTo>
                    <a:pt x="0" y="3620616"/>
                  </a:moveTo>
                  <a:lnTo>
                    <a:pt x="1615033" y="1"/>
                  </a:lnTo>
                  <a:lnTo>
                    <a:pt x="3327646" y="0"/>
                  </a:lnTo>
                  <a:lnTo>
                    <a:pt x="1712612" y="3620616"/>
                  </a:lnTo>
                  <a:lnTo>
                    <a:pt x="0" y="3620616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0" name="Parallelogram 17">
              <a:extLst>
                <a:ext uri="{FF2B5EF4-FFF2-40B4-BE49-F238E27FC236}">
                  <a16:creationId xmlns:a16="http://schemas.microsoft.com/office/drawing/2014/main" id="{2345361D-B452-BE4B-A310-9157F1B8F900}"/>
                </a:ext>
              </a:extLst>
            </p:cNvPr>
            <p:cNvSpPr/>
            <p:nvPr userDrawn="1"/>
          </p:nvSpPr>
          <p:spPr>
            <a:xfrm>
              <a:off x="2926674" y="2646"/>
              <a:ext cx="535451" cy="367013"/>
            </a:xfrm>
            <a:custGeom>
              <a:avLst/>
              <a:gdLst>
                <a:gd name="connsiteX0" fmla="*/ 0 w 2284337"/>
                <a:gd name="connsiteY0" fmla="*/ 2892870 h 2892870"/>
                <a:gd name="connsiteX1" fmla="*/ 1290376 w 2284337"/>
                <a:gd name="connsiteY1" fmla="*/ 0 h 2892870"/>
                <a:gd name="connsiteX2" fmla="*/ 2284337 w 2284337"/>
                <a:gd name="connsiteY2" fmla="*/ 0 h 2892870"/>
                <a:gd name="connsiteX3" fmla="*/ 993961 w 2284337"/>
                <a:gd name="connsiteY3" fmla="*/ 2892870 h 2892870"/>
                <a:gd name="connsiteX4" fmla="*/ 0 w 2284337"/>
                <a:gd name="connsiteY4" fmla="*/ 2892870 h 2892870"/>
                <a:gd name="connsiteX0" fmla="*/ 0 w 1428055"/>
                <a:gd name="connsiteY0" fmla="*/ 2892870 h 2892870"/>
                <a:gd name="connsiteX1" fmla="*/ 1290376 w 1428055"/>
                <a:gd name="connsiteY1" fmla="*/ 0 h 2892870"/>
                <a:gd name="connsiteX2" fmla="*/ 1428055 w 1428055"/>
                <a:gd name="connsiteY2" fmla="*/ 1917915 h 2892870"/>
                <a:gd name="connsiteX3" fmla="*/ 993961 w 1428055"/>
                <a:gd name="connsiteY3" fmla="*/ 2892870 h 2892870"/>
                <a:gd name="connsiteX4" fmla="*/ 0 w 1428055"/>
                <a:gd name="connsiteY4" fmla="*/ 2892870 h 2892870"/>
                <a:gd name="connsiteX0" fmla="*/ 0 w 1428055"/>
                <a:gd name="connsiteY0" fmla="*/ 978829 h 978829"/>
                <a:gd name="connsiteX1" fmla="*/ 441844 w 1428055"/>
                <a:gd name="connsiteY1" fmla="*/ 0 h 978829"/>
                <a:gd name="connsiteX2" fmla="*/ 1428055 w 1428055"/>
                <a:gd name="connsiteY2" fmla="*/ 3874 h 978829"/>
                <a:gd name="connsiteX3" fmla="*/ 993961 w 1428055"/>
                <a:gd name="connsiteY3" fmla="*/ 978829 h 978829"/>
                <a:gd name="connsiteX4" fmla="*/ 0 w 1428055"/>
                <a:gd name="connsiteY4" fmla="*/ 978829 h 97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55" h="978829">
                  <a:moveTo>
                    <a:pt x="0" y="978829"/>
                  </a:moveTo>
                  <a:lnTo>
                    <a:pt x="441844" y="0"/>
                  </a:lnTo>
                  <a:lnTo>
                    <a:pt x="1428055" y="3874"/>
                  </a:lnTo>
                  <a:lnTo>
                    <a:pt x="993961" y="978829"/>
                  </a:lnTo>
                  <a:lnTo>
                    <a:pt x="0" y="978829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E4F2DBDA-E890-744D-99E3-26D0A9B5E057}"/>
                </a:ext>
              </a:extLst>
            </p:cNvPr>
            <p:cNvSpPr/>
            <p:nvPr userDrawn="1"/>
          </p:nvSpPr>
          <p:spPr>
            <a:xfrm>
              <a:off x="7699844" y="129521"/>
              <a:ext cx="1361178" cy="1723788"/>
            </a:xfrm>
            <a:prstGeom prst="parallelogram">
              <a:avLst>
                <a:gd name="adj" fmla="val 56488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5439E53-C7AB-7E45-B362-F9FC7A225771}"/>
                </a:ext>
              </a:extLst>
            </p:cNvPr>
            <p:cNvSpPr/>
            <p:nvPr userDrawn="1"/>
          </p:nvSpPr>
          <p:spPr>
            <a:xfrm>
              <a:off x="2294569" y="3594358"/>
              <a:ext cx="1761311" cy="1553905"/>
            </a:xfrm>
            <a:prstGeom prst="parallelogram">
              <a:avLst>
                <a:gd name="adj" fmla="val 44350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99D1CFBC-6D7A-C74A-8BC7-F9289736C4FA}"/>
                </a:ext>
              </a:extLst>
            </p:cNvPr>
            <p:cNvSpPr/>
            <p:nvPr userDrawn="1"/>
          </p:nvSpPr>
          <p:spPr>
            <a:xfrm>
              <a:off x="4632768" y="2646"/>
              <a:ext cx="2017032" cy="987795"/>
            </a:xfrm>
            <a:prstGeom prst="parallelogram">
              <a:avLst>
                <a:gd name="adj" fmla="val 4596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3A094DE-705A-3E4D-A0C1-686BB1D2EDAD}"/>
                </a:ext>
              </a:extLst>
            </p:cNvPr>
            <p:cNvSpPr/>
            <p:nvPr userDrawn="1"/>
          </p:nvSpPr>
          <p:spPr>
            <a:xfrm>
              <a:off x="5958956" y="2646"/>
              <a:ext cx="1000654" cy="1144303"/>
            </a:xfrm>
            <a:prstGeom prst="parallelogram">
              <a:avLst>
                <a:gd name="adj" fmla="val 52531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DD413AA-267D-6247-B538-9722D7F982A9}"/>
                </a:ext>
              </a:extLst>
            </p:cNvPr>
            <p:cNvSpPr/>
            <p:nvPr userDrawn="1"/>
          </p:nvSpPr>
          <p:spPr>
            <a:xfrm>
              <a:off x="6649800" y="1613338"/>
              <a:ext cx="1308529" cy="1913611"/>
            </a:xfrm>
            <a:prstGeom prst="parallelogram">
              <a:avLst>
                <a:gd name="adj" fmla="val 63504"/>
              </a:avLst>
            </a:pr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6" name="Trapezoid 3">
              <a:extLst>
                <a:ext uri="{FF2B5EF4-FFF2-40B4-BE49-F238E27FC236}">
                  <a16:creationId xmlns:a16="http://schemas.microsoft.com/office/drawing/2014/main" id="{9727EBEA-C9F7-544C-8AC3-7738EE34D243}"/>
                </a:ext>
              </a:extLst>
            </p:cNvPr>
            <p:cNvSpPr/>
            <p:nvPr userDrawn="1"/>
          </p:nvSpPr>
          <p:spPr>
            <a:xfrm>
              <a:off x="6725724" y="0"/>
              <a:ext cx="2252320" cy="4391967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088248"/>
                <a:gd name="connsiteY0" fmla="*/ 13702872 h 13716001"/>
                <a:gd name="connsiteX1" fmla="*/ 5294262 w 6088248"/>
                <a:gd name="connsiteY1" fmla="*/ 1 h 13716001"/>
                <a:gd name="connsiteX2" fmla="*/ 6088248 w 6088248"/>
                <a:gd name="connsiteY2" fmla="*/ 0 h 13716001"/>
                <a:gd name="connsiteX3" fmla="*/ 6063682 w 6088248"/>
                <a:gd name="connsiteY3" fmla="*/ 13716001 h 13716001"/>
                <a:gd name="connsiteX4" fmla="*/ 0 w 6088248"/>
                <a:gd name="connsiteY4" fmla="*/ 13702872 h 13716001"/>
                <a:gd name="connsiteX0" fmla="*/ 0 w 6006968"/>
                <a:gd name="connsiteY0" fmla="*/ 13726685 h 13726685"/>
                <a:gd name="connsiteX1" fmla="*/ 5212982 w 6006968"/>
                <a:gd name="connsiteY1" fmla="*/ 1 h 13726685"/>
                <a:gd name="connsiteX2" fmla="*/ 6006968 w 6006968"/>
                <a:gd name="connsiteY2" fmla="*/ 0 h 13726685"/>
                <a:gd name="connsiteX3" fmla="*/ 5982402 w 6006968"/>
                <a:gd name="connsiteY3" fmla="*/ 13716001 h 13726685"/>
                <a:gd name="connsiteX4" fmla="*/ 0 w 6006968"/>
                <a:gd name="connsiteY4" fmla="*/ 13726685 h 1372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6968" h="13726685">
                  <a:moveTo>
                    <a:pt x="0" y="13726685"/>
                  </a:moveTo>
                  <a:lnTo>
                    <a:pt x="5212982" y="1"/>
                  </a:lnTo>
                  <a:lnTo>
                    <a:pt x="6006968" y="0"/>
                  </a:lnTo>
                  <a:cubicBezTo>
                    <a:pt x="5998779" y="4572000"/>
                    <a:pt x="5990591" y="9144001"/>
                    <a:pt x="5982402" y="13716001"/>
                  </a:cubicBezTo>
                  <a:lnTo>
                    <a:pt x="0" y="1372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sp>
          <p:nvSpPr>
            <p:cNvPr id="57" name="Trapezoid 3">
              <a:extLst>
                <a:ext uri="{FF2B5EF4-FFF2-40B4-BE49-F238E27FC236}">
                  <a16:creationId xmlns:a16="http://schemas.microsoft.com/office/drawing/2014/main" id="{0554933C-98C5-E843-9042-F18A9F19AE6A}"/>
                </a:ext>
              </a:extLst>
            </p:cNvPr>
            <p:cNvSpPr/>
            <p:nvPr userDrawn="1"/>
          </p:nvSpPr>
          <p:spPr>
            <a:xfrm>
              <a:off x="6567387" y="0"/>
              <a:ext cx="2584380" cy="5148263"/>
            </a:xfrm>
            <a:custGeom>
              <a:avLst/>
              <a:gdLst>
                <a:gd name="connsiteX0" fmla="*/ 0 w 11768454"/>
                <a:gd name="connsiteY0" fmla="*/ 13716000 h 13716000"/>
                <a:gd name="connsiteX1" fmla="*/ 3084394 w 11768454"/>
                <a:gd name="connsiteY1" fmla="*/ 0 h 13716000"/>
                <a:gd name="connsiteX2" fmla="*/ 8684060 w 11768454"/>
                <a:gd name="connsiteY2" fmla="*/ 0 h 13716000"/>
                <a:gd name="connsiteX3" fmla="*/ 11768454 w 11768454"/>
                <a:gd name="connsiteY3" fmla="*/ 13716000 h 13716000"/>
                <a:gd name="connsiteX4" fmla="*/ 0 w 11768454"/>
                <a:gd name="connsiteY4" fmla="*/ 13716000 h 13716000"/>
                <a:gd name="connsiteX0" fmla="*/ 0 w 11793020"/>
                <a:gd name="connsiteY0" fmla="*/ 13716000 h 13716000"/>
                <a:gd name="connsiteX1" fmla="*/ 3084394 w 11793020"/>
                <a:gd name="connsiteY1" fmla="*/ 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16000 h 13716000"/>
                <a:gd name="connsiteX1" fmla="*/ 7961194 w 11793020"/>
                <a:gd name="connsiteY1" fmla="*/ 650240 h 13716000"/>
                <a:gd name="connsiteX2" fmla="*/ 11793020 w 11793020"/>
                <a:gd name="connsiteY2" fmla="*/ 0 h 13716000"/>
                <a:gd name="connsiteX3" fmla="*/ 11768454 w 11793020"/>
                <a:gd name="connsiteY3" fmla="*/ 13716000 h 13716000"/>
                <a:gd name="connsiteX4" fmla="*/ 0 w 11793020"/>
                <a:gd name="connsiteY4" fmla="*/ 13716000 h 13716000"/>
                <a:gd name="connsiteX0" fmla="*/ 0 w 11793020"/>
                <a:gd name="connsiteY0" fmla="*/ 13736320 h 13736320"/>
                <a:gd name="connsiteX1" fmla="*/ 11029514 w 11793020"/>
                <a:gd name="connsiteY1" fmla="*/ 0 h 13736320"/>
                <a:gd name="connsiteX2" fmla="*/ 11793020 w 11793020"/>
                <a:gd name="connsiteY2" fmla="*/ 20320 h 13736320"/>
                <a:gd name="connsiteX3" fmla="*/ 11768454 w 11793020"/>
                <a:gd name="connsiteY3" fmla="*/ 13736320 h 13736320"/>
                <a:gd name="connsiteX4" fmla="*/ 0 w 11793020"/>
                <a:gd name="connsiteY4" fmla="*/ 13736320 h 13736320"/>
                <a:gd name="connsiteX0" fmla="*/ 0 w 4173020"/>
                <a:gd name="connsiteY0" fmla="*/ 13268960 h 13736320"/>
                <a:gd name="connsiteX1" fmla="*/ 3409514 w 4173020"/>
                <a:gd name="connsiteY1" fmla="*/ 0 h 13736320"/>
                <a:gd name="connsiteX2" fmla="*/ 4173020 w 4173020"/>
                <a:gd name="connsiteY2" fmla="*/ 20320 h 13736320"/>
                <a:gd name="connsiteX3" fmla="*/ 4148454 w 4173020"/>
                <a:gd name="connsiteY3" fmla="*/ 13736320 h 13736320"/>
                <a:gd name="connsiteX4" fmla="*/ 0 w 4173020"/>
                <a:gd name="connsiteY4" fmla="*/ 1326896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716000 h 13736320"/>
                <a:gd name="connsiteX1" fmla="*/ 6132394 w 6895900"/>
                <a:gd name="connsiteY1" fmla="*/ 0 h 13736320"/>
                <a:gd name="connsiteX2" fmla="*/ 6895900 w 6895900"/>
                <a:gd name="connsiteY2" fmla="*/ 20320 h 13736320"/>
                <a:gd name="connsiteX3" fmla="*/ 6871334 w 6895900"/>
                <a:gd name="connsiteY3" fmla="*/ 13736320 h 13736320"/>
                <a:gd name="connsiteX4" fmla="*/ 0 w 6895900"/>
                <a:gd name="connsiteY4" fmla="*/ 13716000 h 13736320"/>
                <a:gd name="connsiteX0" fmla="*/ 0 w 6895900"/>
                <a:gd name="connsiteY0" fmla="*/ 13695680 h 13716000"/>
                <a:gd name="connsiteX1" fmla="*/ 6254314 w 6895900"/>
                <a:gd name="connsiteY1" fmla="*/ 0 h 13716000"/>
                <a:gd name="connsiteX2" fmla="*/ 6895900 w 6895900"/>
                <a:gd name="connsiteY2" fmla="*/ 0 h 13716000"/>
                <a:gd name="connsiteX3" fmla="*/ 6871334 w 6895900"/>
                <a:gd name="connsiteY3" fmla="*/ 13716000 h 13716000"/>
                <a:gd name="connsiteX4" fmla="*/ 0 w 6895900"/>
                <a:gd name="connsiteY4" fmla="*/ 13695680 h 13716000"/>
                <a:gd name="connsiteX0" fmla="*/ 0 w 6895900"/>
                <a:gd name="connsiteY0" fmla="*/ 13699397 h 13719717"/>
                <a:gd name="connsiteX1" fmla="*/ 6098197 w 6895900"/>
                <a:gd name="connsiteY1" fmla="*/ 0 h 13719717"/>
                <a:gd name="connsiteX2" fmla="*/ 6895900 w 6895900"/>
                <a:gd name="connsiteY2" fmla="*/ 3717 h 13719717"/>
                <a:gd name="connsiteX3" fmla="*/ 6871334 w 6895900"/>
                <a:gd name="connsiteY3" fmla="*/ 13719717 h 13719717"/>
                <a:gd name="connsiteX4" fmla="*/ 0 w 6895900"/>
                <a:gd name="connsiteY4" fmla="*/ 13699397 h 13719717"/>
                <a:gd name="connsiteX0" fmla="*/ 0 w 6884749"/>
                <a:gd name="connsiteY0" fmla="*/ 13699397 h 13719717"/>
                <a:gd name="connsiteX1" fmla="*/ 6098197 w 6884749"/>
                <a:gd name="connsiteY1" fmla="*/ 0 h 13719717"/>
                <a:gd name="connsiteX2" fmla="*/ 6884749 w 6884749"/>
                <a:gd name="connsiteY2" fmla="*/ 85492 h 13719717"/>
                <a:gd name="connsiteX3" fmla="*/ 6871334 w 6884749"/>
                <a:gd name="connsiteY3" fmla="*/ 13719717 h 13719717"/>
                <a:gd name="connsiteX4" fmla="*/ 0 w 6884749"/>
                <a:gd name="connsiteY4" fmla="*/ 13699397 h 13719717"/>
                <a:gd name="connsiteX0" fmla="*/ 0 w 6892183"/>
                <a:gd name="connsiteY0" fmla="*/ 13699397 h 13719717"/>
                <a:gd name="connsiteX1" fmla="*/ 6098197 w 6892183"/>
                <a:gd name="connsiteY1" fmla="*/ 0 h 13719717"/>
                <a:gd name="connsiteX2" fmla="*/ 6892183 w 6892183"/>
                <a:gd name="connsiteY2" fmla="*/ 3716 h 13719717"/>
                <a:gd name="connsiteX3" fmla="*/ 6871334 w 6892183"/>
                <a:gd name="connsiteY3" fmla="*/ 13719717 h 13719717"/>
                <a:gd name="connsiteX4" fmla="*/ 0 w 6892183"/>
                <a:gd name="connsiteY4" fmla="*/ 13699397 h 13719717"/>
                <a:gd name="connsiteX0" fmla="*/ 0 w 6892183"/>
                <a:gd name="connsiteY0" fmla="*/ 13695681 h 13716001"/>
                <a:gd name="connsiteX1" fmla="*/ 6094480 w 6892183"/>
                <a:gd name="connsiteY1" fmla="*/ 3718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71334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695681 h 13719718"/>
                <a:gd name="connsiteX1" fmla="*/ 6098197 w 6892183"/>
                <a:gd name="connsiteY1" fmla="*/ 1 h 13719718"/>
                <a:gd name="connsiteX2" fmla="*/ 6892183 w 6892183"/>
                <a:gd name="connsiteY2" fmla="*/ 0 h 13719718"/>
                <a:gd name="connsiteX3" fmla="*/ 6763539 w 6892183"/>
                <a:gd name="connsiteY3" fmla="*/ 13719718 h 13719718"/>
                <a:gd name="connsiteX4" fmla="*/ 0 w 6892183"/>
                <a:gd name="connsiteY4" fmla="*/ 13695681 h 13719718"/>
                <a:gd name="connsiteX0" fmla="*/ 0 w 6892183"/>
                <a:gd name="connsiteY0" fmla="*/ 13695681 h 13716001"/>
                <a:gd name="connsiteX1" fmla="*/ 6098197 w 6892183"/>
                <a:gd name="connsiteY1" fmla="*/ 1 h 13716001"/>
                <a:gd name="connsiteX2" fmla="*/ 6892183 w 6892183"/>
                <a:gd name="connsiteY2" fmla="*/ 0 h 13716001"/>
                <a:gd name="connsiteX3" fmla="*/ 6867617 w 6892183"/>
                <a:gd name="connsiteY3" fmla="*/ 13716001 h 13716001"/>
                <a:gd name="connsiteX4" fmla="*/ 0 w 6892183"/>
                <a:gd name="connsiteY4" fmla="*/ 13695681 h 13716001"/>
                <a:gd name="connsiteX0" fmla="*/ 0 w 6892183"/>
                <a:gd name="connsiteY0" fmla="*/ 13720174 h 13720174"/>
                <a:gd name="connsiteX1" fmla="*/ 6098197 w 6892183"/>
                <a:gd name="connsiteY1" fmla="*/ 1 h 13720174"/>
                <a:gd name="connsiteX2" fmla="*/ 6892183 w 6892183"/>
                <a:gd name="connsiteY2" fmla="*/ 0 h 13720174"/>
                <a:gd name="connsiteX3" fmla="*/ 6867617 w 6892183"/>
                <a:gd name="connsiteY3" fmla="*/ 13716001 h 13720174"/>
                <a:gd name="connsiteX4" fmla="*/ 0 w 6892183"/>
                <a:gd name="connsiteY4" fmla="*/ 13720174 h 13720174"/>
                <a:gd name="connsiteX0" fmla="*/ 0 w 6892578"/>
                <a:gd name="connsiteY0" fmla="*/ 13720174 h 13720174"/>
                <a:gd name="connsiteX1" fmla="*/ 6098197 w 6892578"/>
                <a:gd name="connsiteY1" fmla="*/ 1 h 13720174"/>
                <a:gd name="connsiteX2" fmla="*/ 6892183 w 6892578"/>
                <a:gd name="connsiteY2" fmla="*/ 0 h 13720174"/>
                <a:gd name="connsiteX3" fmla="*/ 6889920 w 6892578"/>
                <a:gd name="connsiteY3" fmla="*/ 13716001 h 13720174"/>
                <a:gd name="connsiteX4" fmla="*/ 0 w 6892578"/>
                <a:gd name="connsiteY4" fmla="*/ 13720174 h 1372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2578" h="13720174">
                  <a:moveTo>
                    <a:pt x="0" y="13720174"/>
                  </a:moveTo>
                  <a:lnTo>
                    <a:pt x="6098197" y="1"/>
                  </a:lnTo>
                  <a:lnTo>
                    <a:pt x="6892183" y="0"/>
                  </a:lnTo>
                  <a:cubicBezTo>
                    <a:pt x="6883994" y="4572000"/>
                    <a:pt x="6898109" y="9144001"/>
                    <a:pt x="6889920" y="13716001"/>
                  </a:cubicBezTo>
                  <a:lnTo>
                    <a:pt x="0" y="13720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CD51F0F-29C0-A147-85B8-0ECAC95642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3799" y="4483301"/>
              <a:ext cx="1307462" cy="254588"/>
            </a:xfrm>
            <a:prstGeom prst="rect">
              <a:avLst/>
            </a:prstGeom>
          </p:spPr>
        </p:pic>
        <p:sp>
          <p:nvSpPr>
            <p:cNvPr id="59" name="Parallelogram 14">
              <a:extLst>
                <a:ext uri="{FF2B5EF4-FFF2-40B4-BE49-F238E27FC236}">
                  <a16:creationId xmlns:a16="http://schemas.microsoft.com/office/drawing/2014/main" id="{ADED50EF-C93F-6E4E-9E8C-CE3E6B6EA699}"/>
                </a:ext>
              </a:extLst>
            </p:cNvPr>
            <p:cNvSpPr/>
            <p:nvPr userDrawn="1"/>
          </p:nvSpPr>
          <p:spPr>
            <a:xfrm>
              <a:off x="-1808" y="2646"/>
              <a:ext cx="1089849" cy="2382013"/>
            </a:xfrm>
            <a:custGeom>
              <a:avLst/>
              <a:gdLst>
                <a:gd name="connsiteX0" fmla="*/ 0 w 6049313"/>
                <a:gd name="connsiteY0" fmla="*/ 7660811 h 7660811"/>
                <a:gd name="connsiteX1" fmla="*/ 3417136 w 6049313"/>
                <a:gd name="connsiteY1" fmla="*/ 0 h 7660811"/>
                <a:gd name="connsiteX2" fmla="*/ 6049313 w 6049313"/>
                <a:gd name="connsiteY2" fmla="*/ 0 h 7660811"/>
                <a:gd name="connsiteX3" fmla="*/ 2632177 w 6049313"/>
                <a:gd name="connsiteY3" fmla="*/ 7660811 h 7660811"/>
                <a:gd name="connsiteX4" fmla="*/ 0 w 6049313"/>
                <a:gd name="connsiteY4" fmla="*/ 7660811 h 7660811"/>
                <a:gd name="connsiteX0" fmla="*/ 0 w 6049313"/>
                <a:gd name="connsiteY0" fmla="*/ 7660811 h 7660811"/>
                <a:gd name="connsiteX1" fmla="*/ 2527398 w 6049313"/>
                <a:gd name="connsiteY1" fmla="*/ 1961584 h 7660811"/>
                <a:gd name="connsiteX2" fmla="*/ 3417136 w 6049313"/>
                <a:gd name="connsiteY2" fmla="*/ 0 h 7660811"/>
                <a:gd name="connsiteX3" fmla="*/ 6049313 w 6049313"/>
                <a:gd name="connsiteY3" fmla="*/ 0 h 7660811"/>
                <a:gd name="connsiteX4" fmla="*/ 2632177 w 6049313"/>
                <a:gd name="connsiteY4" fmla="*/ 7660811 h 7660811"/>
                <a:gd name="connsiteX5" fmla="*/ 0 w 6049313"/>
                <a:gd name="connsiteY5" fmla="*/ 7660811 h 7660811"/>
                <a:gd name="connsiteX0" fmla="*/ 32922 w 3521915"/>
                <a:gd name="connsiteY0" fmla="*/ 7356011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32922 w 3521915"/>
                <a:gd name="connsiteY5" fmla="*/ 7356011 h 7660811"/>
                <a:gd name="connsiteX0" fmla="*/ 19171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19171 w 3521915"/>
                <a:gd name="connsiteY5" fmla="*/ 7672269 h 7672269"/>
                <a:gd name="connsiteX0" fmla="*/ 12296 w 3521915"/>
                <a:gd name="connsiteY0" fmla="*/ 7665394 h 7665394"/>
                <a:gd name="connsiteX1" fmla="*/ 0 w 3521915"/>
                <a:gd name="connsiteY1" fmla="*/ 1961584 h 7665394"/>
                <a:gd name="connsiteX2" fmla="*/ 889738 w 3521915"/>
                <a:gd name="connsiteY2" fmla="*/ 0 h 7665394"/>
                <a:gd name="connsiteX3" fmla="*/ 3521915 w 3521915"/>
                <a:gd name="connsiteY3" fmla="*/ 0 h 7665394"/>
                <a:gd name="connsiteX4" fmla="*/ 104779 w 3521915"/>
                <a:gd name="connsiteY4" fmla="*/ 7660811 h 7665394"/>
                <a:gd name="connsiteX5" fmla="*/ 12296 w 3521915"/>
                <a:gd name="connsiteY5" fmla="*/ 7665394 h 7665394"/>
                <a:gd name="connsiteX0" fmla="*/ 32922 w 3521915"/>
                <a:gd name="connsiteY0" fmla="*/ 7672269 h 7672269"/>
                <a:gd name="connsiteX1" fmla="*/ 0 w 3521915"/>
                <a:gd name="connsiteY1" fmla="*/ 1961584 h 7672269"/>
                <a:gd name="connsiteX2" fmla="*/ 889738 w 3521915"/>
                <a:gd name="connsiteY2" fmla="*/ 0 h 7672269"/>
                <a:gd name="connsiteX3" fmla="*/ 3521915 w 3521915"/>
                <a:gd name="connsiteY3" fmla="*/ 0 h 7672269"/>
                <a:gd name="connsiteX4" fmla="*/ 104779 w 3521915"/>
                <a:gd name="connsiteY4" fmla="*/ 7660811 h 7672269"/>
                <a:gd name="connsiteX5" fmla="*/ 32922 w 3521915"/>
                <a:gd name="connsiteY5" fmla="*/ 7672269 h 7672269"/>
                <a:gd name="connsiteX0" fmla="*/ 26047 w 3521915"/>
                <a:gd name="connsiteY0" fmla="*/ 7658518 h 7660811"/>
                <a:gd name="connsiteX1" fmla="*/ 0 w 3521915"/>
                <a:gd name="connsiteY1" fmla="*/ 1961584 h 7660811"/>
                <a:gd name="connsiteX2" fmla="*/ 889738 w 3521915"/>
                <a:gd name="connsiteY2" fmla="*/ 0 h 7660811"/>
                <a:gd name="connsiteX3" fmla="*/ 3521915 w 3521915"/>
                <a:gd name="connsiteY3" fmla="*/ 0 h 7660811"/>
                <a:gd name="connsiteX4" fmla="*/ 104779 w 3521915"/>
                <a:gd name="connsiteY4" fmla="*/ 7660811 h 7660811"/>
                <a:gd name="connsiteX5" fmla="*/ 26047 w 3521915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874239 w 3506416"/>
                <a:gd name="connsiteY2" fmla="*/ 0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506416"/>
                <a:gd name="connsiteY0" fmla="*/ 7658518 h 7660811"/>
                <a:gd name="connsiteX1" fmla="*/ 0 w 3506416"/>
                <a:gd name="connsiteY1" fmla="*/ 1966750 h 7660811"/>
                <a:gd name="connsiteX2" fmla="*/ 729588 w 3506416"/>
                <a:gd name="connsiteY2" fmla="*/ 335797 h 7660811"/>
                <a:gd name="connsiteX3" fmla="*/ 3506416 w 3506416"/>
                <a:gd name="connsiteY3" fmla="*/ 0 h 7660811"/>
                <a:gd name="connsiteX4" fmla="*/ 89280 w 3506416"/>
                <a:gd name="connsiteY4" fmla="*/ 7660811 h 7660811"/>
                <a:gd name="connsiteX5" fmla="*/ 10548 w 3506416"/>
                <a:gd name="connsiteY5" fmla="*/ 7658518 h 7660811"/>
                <a:gd name="connsiteX0" fmla="*/ 10548 w 3351433"/>
                <a:gd name="connsiteY0" fmla="*/ 7322721 h 7325014"/>
                <a:gd name="connsiteX1" fmla="*/ 0 w 3351433"/>
                <a:gd name="connsiteY1" fmla="*/ 1630953 h 7325014"/>
                <a:gd name="connsiteX2" fmla="*/ 729588 w 3351433"/>
                <a:gd name="connsiteY2" fmla="*/ 0 h 7325014"/>
                <a:gd name="connsiteX3" fmla="*/ 3351433 w 3351433"/>
                <a:gd name="connsiteY3" fmla="*/ 5166 h 7325014"/>
                <a:gd name="connsiteX4" fmla="*/ 89280 w 3351433"/>
                <a:gd name="connsiteY4" fmla="*/ 7325014 h 7325014"/>
                <a:gd name="connsiteX5" fmla="*/ 10548 w 3351433"/>
                <a:gd name="connsiteY5" fmla="*/ 7322721 h 732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433" h="7325014">
                  <a:moveTo>
                    <a:pt x="10548" y="7322721"/>
                  </a:moveTo>
                  <a:cubicBezTo>
                    <a:pt x="4158" y="5419159"/>
                    <a:pt x="6390" y="3534515"/>
                    <a:pt x="0" y="1630953"/>
                  </a:cubicBezTo>
                  <a:lnTo>
                    <a:pt x="729588" y="0"/>
                  </a:lnTo>
                  <a:lnTo>
                    <a:pt x="3351433" y="5166"/>
                  </a:lnTo>
                  <a:lnTo>
                    <a:pt x="89280" y="7325014"/>
                  </a:lnTo>
                  <a:lnTo>
                    <a:pt x="10548" y="7322721"/>
                  </a:lnTo>
                  <a:close/>
                </a:path>
              </a:pathLst>
            </a:custGeom>
            <a:solidFill>
              <a:schemeClr val="bg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29"/>
            </a:p>
          </p:txBody>
        </p:sp>
        <p:sp>
          <p:nvSpPr>
            <p:cNvPr id="60" name="Right Triangle 59">
              <a:extLst>
                <a:ext uri="{FF2B5EF4-FFF2-40B4-BE49-F238E27FC236}">
                  <a16:creationId xmlns:a16="http://schemas.microsoft.com/office/drawing/2014/main" id="{DC9CA20C-DEFB-404C-8395-9E488C64DCC2}"/>
                </a:ext>
              </a:extLst>
            </p:cNvPr>
            <p:cNvSpPr/>
            <p:nvPr userDrawn="1"/>
          </p:nvSpPr>
          <p:spPr>
            <a:xfrm flipV="1">
              <a:off x="-15764" y="0"/>
              <a:ext cx="849685" cy="193363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/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2254951" y="27216326"/>
            <a:ext cx="28866936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66">
                <a:solidFill>
                  <a:schemeClr val="bg1"/>
                </a:solidFill>
              </a:defRPr>
            </a:lvl1pPr>
            <a:lvl2pPr marL="1642920" indent="0" algn="ctr">
              <a:buNone/>
              <a:defRPr sz="7190"/>
            </a:lvl2pPr>
            <a:lvl3pPr marL="3285835" indent="0" algn="ctr">
              <a:buNone/>
              <a:defRPr sz="6470"/>
            </a:lvl3pPr>
            <a:lvl4pPr marL="4928750" indent="0" algn="ctr">
              <a:buNone/>
              <a:defRPr sz="5750"/>
            </a:lvl4pPr>
            <a:lvl5pPr marL="6571670" indent="0" algn="ctr">
              <a:buNone/>
              <a:defRPr sz="5750"/>
            </a:lvl5pPr>
            <a:lvl6pPr marL="8214586" indent="0" algn="ctr">
              <a:buNone/>
              <a:defRPr sz="5750"/>
            </a:lvl6pPr>
            <a:lvl7pPr marL="9857506" indent="0" algn="ctr">
              <a:buNone/>
              <a:defRPr sz="5750"/>
            </a:lvl7pPr>
            <a:lvl8pPr marL="11500426" indent="0" algn="ctr">
              <a:buNone/>
              <a:defRPr sz="5750"/>
            </a:lvl8pPr>
            <a:lvl9pPr marL="13143341" indent="0" algn="ctr">
              <a:buNone/>
              <a:defRPr sz="5750"/>
            </a:lvl9pPr>
          </a:lstStyle>
          <a:p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55522" y="11051194"/>
            <a:ext cx="28866936" cy="8793805"/>
          </a:xfrm>
        </p:spPr>
        <p:txBody>
          <a:bodyPr lIns="91440" tIns="0" rIns="91440" bIns="0" anchor="b">
            <a:noAutofit/>
          </a:bodyPr>
          <a:lstStyle>
            <a:lvl1pPr algn="l">
              <a:defRPr sz="15331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55522" y="23188176"/>
            <a:ext cx="28866936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66" b="1">
                <a:solidFill>
                  <a:schemeClr val="bg1"/>
                </a:solidFill>
              </a:defRPr>
            </a:lvl1pPr>
            <a:lvl2pPr marL="30422" indent="0">
              <a:spcAft>
                <a:spcPts val="0"/>
              </a:spcAft>
              <a:buNone/>
              <a:tabLst/>
              <a:defRPr sz="7666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056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F5D5D8-81DD-1F03-D96F-D17E464ECF01}"/>
              </a:ext>
            </a:extLst>
          </p:cNvPr>
          <p:cNvSpPr/>
          <p:nvPr userDrawn="1"/>
        </p:nvSpPr>
        <p:spPr>
          <a:xfrm>
            <a:off x="39930288" y="243619"/>
            <a:ext cx="3778032" cy="1610234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4315" dirty="0">
                <a:solidFill>
                  <a:schemeClr val="bg1"/>
                </a:solidFill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16101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86" y="10226682"/>
            <a:ext cx="37306248" cy="7054848"/>
          </a:xfr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9"/>
            <a:ext cx="30724474" cy="8413754"/>
          </a:xfrm>
        </p:spPr>
        <p:txBody>
          <a:bodyPr/>
          <a:lstStyle>
            <a:defPPr>
              <a:defRPr kern="1200" smtId="4294967295"/>
            </a:defPPr>
            <a:lvl1pPr marL="0" indent="0" algn="ctr">
              <a:buNone/>
              <a:defRPr/>
            </a:lvl1pPr>
            <a:lvl2pPr marL="456874" indent="0" algn="ctr">
              <a:buNone/>
              <a:defRPr/>
            </a:lvl2pPr>
            <a:lvl3pPr marL="913752" indent="0" algn="ctr">
              <a:buNone/>
              <a:defRPr/>
            </a:lvl3pPr>
            <a:lvl4pPr marL="1370626" indent="0" algn="ctr">
              <a:buNone/>
              <a:defRPr/>
            </a:lvl4pPr>
            <a:lvl5pPr marL="1827499" indent="0" algn="ctr">
              <a:buNone/>
              <a:defRPr/>
            </a:lvl5pPr>
            <a:lvl6pPr marL="2284373" indent="0" algn="ctr">
              <a:buNone/>
              <a:defRPr/>
            </a:lvl6pPr>
            <a:lvl7pPr marL="2741251" indent="0" algn="ctr">
              <a:buNone/>
              <a:defRPr/>
            </a:lvl7pPr>
            <a:lvl8pPr marL="3198125" indent="0" algn="ctr">
              <a:buNone/>
              <a:defRPr/>
            </a:lvl8pPr>
            <a:lvl9pPr marL="365499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  <a:lvl1pPr>
              <a:defRPr/>
            </a:lvl1pPr>
          </a:lstStyle>
          <a:p>
            <a:pPr>
              <a:defRPr/>
            </a:pPr>
            <a:fld id="{E9E44D62-E9B9-4A1F-9D60-78A1B8BD2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68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1F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46DC469-B957-8E4F-9C9E-9C75DA832B9F}"/>
              </a:ext>
            </a:extLst>
          </p:cNvPr>
          <p:cNvGrpSpPr/>
          <p:nvPr userDrawn="1"/>
        </p:nvGrpSpPr>
        <p:grpSpPr>
          <a:xfrm>
            <a:off x="-8676" y="0"/>
            <a:ext cx="43937160" cy="32918400"/>
            <a:chOff x="-1808" y="0"/>
            <a:chExt cx="9153575" cy="5148263"/>
          </a:xfrm>
        </p:grpSpPr>
        <p:pic>
          <p:nvPicPr>
            <p:cNvPr id="23" name="Picture 22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C4302983-3F47-674C-A32E-49CD405C60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15632"/>
            <a:stretch/>
          </p:blipFill>
          <p:spPr>
            <a:xfrm flipH="1">
              <a:off x="0" y="0"/>
              <a:ext cx="9144000" cy="51456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A6A796-B948-D347-A313-B93CB8ED2D3D}"/>
                </a:ext>
              </a:extLst>
            </p:cNvPr>
            <p:cNvSpPr/>
            <p:nvPr userDrawn="1"/>
          </p:nvSpPr>
          <p:spPr>
            <a:xfrm>
              <a:off x="0" y="0"/>
              <a:ext cx="9145808" cy="514807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29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AE9D59-B968-C44A-BF87-55DFB5ADCD9D}"/>
                </a:ext>
              </a:extLst>
            </p:cNvPr>
            <p:cNvGrpSpPr/>
            <p:nvPr userDrawn="1"/>
          </p:nvGrpSpPr>
          <p:grpSpPr>
            <a:xfrm>
              <a:off x="-1808" y="0"/>
              <a:ext cx="9153575" cy="5148263"/>
              <a:chOff x="-1808" y="0"/>
              <a:chExt cx="9153575" cy="5148263"/>
            </a:xfrm>
          </p:grpSpPr>
          <p:sp>
            <p:nvSpPr>
              <p:cNvPr id="26" name="Parallelogram 16">
                <a:extLst>
                  <a:ext uri="{FF2B5EF4-FFF2-40B4-BE49-F238E27FC236}">
                    <a16:creationId xmlns:a16="http://schemas.microsoft.com/office/drawing/2014/main" id="{6498CD91-100A-6843-9431-B5E9BBC0D40C}"/>
                  </a:ext>
                </a:extLst>
              </p:cNvPr>
              <p:cNvSpPr/>
              <p:nvPr userDrawn="1"/>
            </p:nvSpPr>
            <p:spPr>
              <a:xfrm>
                <a:off x="2630833" y="2646"/>
                <a:ext cx="1247705" cy="1357554"/>
              </a:xfrm>
              <a:custGeom>
                <a:avLst/>
                <a:gdLst>
                  <a:gd name="connsiteX0" fmla="*/ 0 w 3935954"/>
                  <a:gd name="connsiteY0" fmla="*/ 4984467 h 4984467"/>
                  <a:gd name="connsiteX1" fmla="*/ 2223342 w 3935954"/>
                  <a:gd name="connsiteY1" fmla="*/ 0 h 4984467"/>
                  <a:gd name="connsiteX2" fmla="*/ 3935954 w 3935954"/>
                  <a:gd name="connsiteY2" fmla="*/ 0 h 4984467"/>
                  <a:gd name="connsiteX3" fmla="*/ 1712612 w 3935954"/>
                  <a:gd name="connsiteY3" fmla="*/ 4984467 h 4984467"/>
                  <a:gd name="connsiteX4" fmla="*/ 0 w 3935954"/>
                  <a:gd name="connsiteY4" fmla="*/ 4984467 h 4984467"/>
                  <a:gd name="connsiteX0" fmla="*/ 0 w 3327646"/>
                  <a:gd name="connsiteY0" fmla="*/ 4984467 h 4984467"/>
                  <a:gd name="connsiteX1" fmla="*/ 2223342 w 3327646"/>
                  <a:gd name="connsiteY1" fmla="*/ 0 h 4984467"/>
                  <a:gd name="connsiteX2" fmla="*/ 3327646 w 3327646"/>
                  <a:gd name="connsiteY2" fmla="*/ 1363851 h 4984467"/>
                  <a:gd name="connsiteX3" fmla="*/ 1712612 w 3327646"/>
                  <a:gd name="connsiteY3" fmla="*/ 4984467 h 4984467"/>
                  <a:gd name="connsiteX4" fmla="*/ 0 w 3327646"/>
                  <a:gd name="connsiteY4" fmla="*/ 4984467 h 4984467"/>
                  <a:gd name="connsiteX0" fmla="*/ 0 w 3327646"/>
                  <a:gd name="connsiteY0" fmla="*/ 3624490 h 3624490"/>
                  <a:gd name="connsiteX1" fmla="*/ 1615033 w 3327646"/>
                  <a:gd name="connsiteY1" fmla="*/ 0 h 3624490"/>
                  <a:gd name="connsiteX2" fmla="*/ 3327646 w 3327646"/>
                  <a:gd name="connsiteY2" fmla="*/ 3874 h 3624490"/>
                  <a:gd name="connsiteX3" fmla="*/ 1712612 w 3327646"/>
                  <a:gd name="connsiteY3" fmla="*/ 3624490 h 3624490"/>
                  <a:gd name="connsiteX4" fmla="*/ 0 w 3327646"/>
                  <a:gd name="connsiteY4" fmla="*/ 3624490 h 3624490"/>
                  <a:gd name="connsiteX0" fmla="*/ 0 w 3327646"/>
                  <a:gd name="connsiteY0" fmla="*/ 3620616 h 3620616"/>
                  <a:gd name="connsiteX1" fmla="*/ 1615033 w 3327646"/>
                  <a:gd name="connsiteY1" fmla="*/ 1 h 3620616"/>
                  <a:gd name="connsiteX2" fmla="*/ 3327646 w 3327646"/>
                  <a:gd name="connsiteY2" fmla="*/ 0 h 3620616"/>
                  <a:gd name="connsiteX3" fmla="*/ 1712612 w 3327646"/>
                  <a:gd name="connsiteY3" fmla="*/ 3620616 h 3620616"/>
                  <a:gd name="connsiteX4" fmla="*/ 0 w 3327646"/>
                  <a:gd name="connsiteY4" fmla="*/ 3620616 h 362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7646" h="3620616">
                    <a:moveTo>
                      <a:pt x="0" y="3620616"/>
                    </a:moveTo>
                    <a:lnTo>
                      <a:pt x="1615033" y="1"/>
                    </a:lnTo>
                    <a:lnTo>
                      <a:pt x="3327646" y="0"/>
                    </a:lnTo>
                    <a:lnTo>
                      <a:pt x="1712612" y="3620616"/>
                    </a:lnTo>
                    <a:lnTo>
                      <a:pt x="0" y="3620616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  <p:sp>
            <p:nvSpPr>
              <p:cNvPr id="27" name="Parallelogram 17">
                <a:extLst>
                  <a:ext uri="{FF2B5EF4-FFF2-40B4-BE49-F238E27FC236}">
                    <a16:creationId xmlns:a16="http://schemas.microsoft.com/office/drawing/2014/main" id="{7B57D4FC-9AB5-AC49-8424-B55C269138CE}"/>
                  </a:ext>
                </a:extLst>
              </p:cNvPr>
              <p:cNvSpPr/>
              <p:nvPr userDrawn="1"/>
            </p:nvSpPr>
            <p:spPr>
              <a:xfrm>
                <a:off x="2926674" y="2646"/>
                <a:ext cx="535451" cy="367013"/>
              </a:xfrm>
              <a:custGeom>
                <a:avLst/>
                <a:gdLst>
                  <a:gd name="connsiteX0" fmla="*/ 0 w 2284337"/>
                  <a:gd name="connsiteY0" fmla="*/ 2892870 h 2892870"/>
                  <a:gd name="connsiteX1" fmla="*/ 1290376 w 2284337"/>
                  <a:gd name="connsiteY1" fmla="*/ 0 h 2892870"/>
                  <a:gd name="connsiteX2" fmla="*/ 2284337 w 2284337"/>
                  <a:gd name="connsiteY2" fmla="*/ 0 h 2892870"/>
                  <a:gd name="connsiteX3" fmla="*/ 993961 w 2284337"/>
                  <a:gd name="connsiteY3" fmla="*/ 2892870 h 2892870"/>
                  <a:gd name="connsiteX4" fmla="*/ 0 w 2284337"/>
                  <a:gd name="connsiteY4" fmla="*/ 2892870 h 2892870"/>
                  <a:gd name="connsiteX0" fmla="*/ 0 w 1428055"/>
                  <a:gd name="connsiteY0" fmla="*/ 2892870 h 2892870"/>
                  <a:gd name="connsiteX1" fmla="*/ 1290376 w 1428055"/>
                  <a:gd name="connsiteY1" fmla="*/ 0 h 2892870"/>
                  <a:gd name="connsiteX2" fmla="*/ 1428055 w 1428055"/>
                  <a:gd name="connsiteY2" fmla="*/ 1917915 h 2892870"/>
                  <a:gd name="connsiteX3" fmla="*/ 993961 w 1428055"/>
                  <a:gd name="connsiteY3" fmla="*/ 2892870 h 2892870"/>
                  <a:gd name="connsiteX4" fmla="*/ 0 w 1428055"/>
                  <a:gd name="connsiteY4" fmla="*/ 2892870 h 2892870"/>
                  <a:gd name="connsiteX0" fmla="*/ 0 w 1428055"/>
                  <a:gd name="connsiteY0" fmla="*/ 978829 h 978829"/>
                  <a:gd name="connsiteX1" fmla="*/ 441844 w 1428055"/>
                  <a:gd name="connsiteY1" fmla="*/ 0 h 978829"/>
                  <a:gd name="connsiteX2" fmla="*/ 1428055 w 1428055"/>
                  <a:gd name="connsiteY2" fmla="*/ 3874 h 978829"/>
                  <a:gd name="connsiteX3" fmla="*/ 993961 w 1428055"/>
                  <a:gd name="connsiteY3" fmla="*/ 978829 h 978829"/>
                  <a:gd name="connsiteX4" fmla="*/ 0 w 1428055"/>
                  <a:gd name="connsiteY4" fmla="*/ 978829 h 97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055" h="978829">
                    <a:moveTo>
                      <a:pt x="0" y="978829"/>
                    </a:moveTo>
                    <a:lnTo>
                      <a:pt x="441844" y="0"/>
                    </a:lnTo>
                    <a:lnTo>
                      <a:pt x="1428055" y="3874"/>
                    </a:lnTo>
                    <a:lnTo>
                      <a:pt x="993961" y="978829"/>
                    </a:lnTo>
                    <a:lnTo>
                      <a:pt x="0" y="978829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2E023189-8417-D747-863E-0265DB64FBF6}"/>
                  </a:ext>
                </a:extLst>
              </p:cNvPr>
              <p:cNvSpPr/>
              <p:nvPr userDrawn="1"/>
            </p:nvSpPr>
            <p:spPr>
              <a:xfrm>
                <a:off x="7699844" y="129521"/>
                <a:ext cx="1361178" cy="1723788"/>
              </a:xfrm>
              <a:prstGeom prst="parallelogram">
                <a:avLst>
                  <a:gd name="adj" fmla="val 56488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010C2DA2-6C6E-0A40-A386-1BE56ABF747A}"/>
                  </a:ext>
                </a:extLst>
              </p:cNvPr>
              <p:cNvSpPr/>
              <p:nvPr userDrawn="1"/>
            </p:nvSpPr>
            <p:spPr>
              <a:xfrm>
                <a:off x="2294569" y="3594358"/>
                <a:ext cx="1761311" cy="1553905"/>
              </a:xfrm>
              <a:prstGeom prst="parallelogram">
                <a:avLst>
                  <a:gd name="adj" fmla="val 44350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A9669068-14F2-8C4A-A31D-69952B96DACD}"/>
                  </a:ext>
                </a:extLst>
              </p:cNvPr>
              <p:cNvSpPr/>
              <p:nvPr userDrawn="1"/>
            </p:nvSpPr>
            <p:spPr>
              <a:xfrm>
                <a:off x="4632768" y="2646"/>
                <a:ext cx="2017032" cy="987795"/>
              </a:xfrm>
              <a:prstGeom prst="parallelogram">
                <a:avLst>
                  <a:gd name="adj" fmla="val 45964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031D28DD-55F9-AD48-848B-B87CD5738ABF}"/>
                  </a:ext>
                </a:extLst>
              </p:cNvPr>
              <p:cNvSpPr/>
              <p:nvPr userDrawn="1"/>
            </p:nvSpPr>
            <p:spPr>
              <a:xfrm>
                <a:off x="5958956" y="2646"/>
                <a:ext cx="1000654" cy="1144303"/>
              </a:xfrm>
              <a:prstGeom prst="parallelogram">
                <a:avLst>
                  <a:gd name="adj" fmla="val 52531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8314CA56-AEAE-9B4D-8A36-71D2E4648D30}"/>
                  </a:ext>
                </a:extLst>
              </p:cNvPr>
              <p:cNvSpPr/>
              <p:nvPr userDrawn="1"/>
            </p:nvSpPr>
            <p:spPr>
              <a:xfrm>
                <a:off x="6649800" y="1613338"/>
                <a:ext cx="1308529" cy="1913611"/>
              </a:xfrm>
              <a:prstGeom prst="parallelogram">
                <a:avLst>
                  <a:gd name="adj" fmla="val 63504"/>
                </a:avLst>
              </a:pr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33" name="Trapezoid 3">
                <a:extLst>
                  <a:ext uri="{FF2B5EF4-FFF2-40B4-BE49-F238E27FC236}">
                    <a16:creationId xmlns:a16="http://schemas.microsoft.com/office/drawing/2014/main" id="{9A11B98F-0CD2-8843-81EE-9557A4E2DE7E}"/>
                  </a:ext>
                </a:extLst>
              </p:cNvPr>
              <p:cNvSpPr/>
              <p:nvPr userDrawn="1"/>
            </p:nvSpPr>
            <p:spPr>
              <a:xfrm>
                <a:off x="6725724" y="0"/>
                <a:ext cx="2252320" cy="4391967"/>
              </a:xfrm>
              <a:custGeom>
                <a:avLst/>
                <a:gdLst>
                  <a:gd name="connsiteX0" fmla="*/ 0 w 11768454"/>
                  <a:gd name="connsiteY0" fmla="*/ 13716000 h 13716000"/>
                  <a:gd name="connsiteX1" fmla="*/ 3084394 w 11768454"/>
                  <a:gd name="connsiteY1" fmla="*/ 0 h 13716000"/>
                  <a:gd name="connsiteX2" fmla="*/ 8684060 w 11768454"/>
                  <a:gd name="connsiteY2" fmla="*/ 0 h 13716000"/>
                  <a:gd name="connsiteX3" fmla="*/ 11768454 w 11768454"/>
                  <a:gd name="connsiteY3" fmla="*/ 13716000 h 13716000"/>
                  <a:gd name="connsiteX4" fmla="*/ 0 w 11768454"/>
                  <a:gd name="connsiteY4" fmla="*/ 13716000 h 13716000"/>
                  <a:gd name="connsiteX0" fmla="*/ 0 w 11793020"/>
                  <a:gd name="connsiteY0" fmla="*/ 13716000 h 13716000"/>
                  <a:gd name="connsiteX1" fmla="*/ 3084394 w 11793020"/>
                  <a:gd name="connsiteY1" fmla="*/ 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16000 h 13716000"/>
                  <a:gd name="connsiteX1" fmla="*/ 7961194 w 11793020"/>
                  <a:gd name="connsiteY1" fmla="*/ 65024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36320 h 13736320"/>
                  <a:gd name="connsiteX1" fmla="*/ 11029514 w 11793020"/>
                  <a:gd name="connsiteY1" fmla="*/ 0 h 13736320"/>
                  <a:gd name="connsiteX2" fmla="*/ 11793020 w 11793020"/>
                  <a:gd name="connsiteY2" fmla="*/ 20320 h 13736320"/>
                  <a:gd name="connsiteX3" fmla="*/ 11768454 w 11793020"/>
                  <a:gd name="connsiteY3" fmla="*/ 13736320 h 13736320"/>
                  <a:gd name="connsiteX4" fmla="*/ 0 w 11793020"/>
                  <a:gd name="connsiteY4" fmla="*/ 13736320 h 13736320"/>
                  <a:gd name="connsiteX0" fmla="*/ 0 w 4173020"/>
                  <a:gd name="connsiteY0" fmla="*/ 13268960 h 13736320"/>
                  <a:gd name="connsiteX1" fmla="*/ 3409514 w 4173020"/>
                  <a:gd name="connsiteY1" fmla="*/ 0 h 13736320"/>
                  <a:gd name="connsiteX2" fmla="*/ 4173020 w 4173020"/>
                  <a:gd name="connsiteY2" fmla="*/ 20320 h 13736320"/>
                  <a:gd name="connsiteX3" fmla="*/ 4148454 w 4173020"/>
                  <a:gd name="connsiteY3" fmla="*/ 13736320 h 13736320"/>
                  <a:gd name="connsiteX4" fmla="*/ 0 w 4173020"/>
                  <a:gd name="connsiteY4" fmla="*/ 1326896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695680 h 13716000"/>
                  <a:gd name="connsiteX1" fmla="*/ 6254314 w 6895900"/>
                  <a:gd name="connsiteY1" fmla="*/ 0 h 13716000"/>
                  <a:gd name="connsiteX2" fmla="*/ 6895900 w 6895900"/>
                  <a:gd name="connsiteY2" fmla="*/ 0 h 13716000"/>
                  <a:gd name="connsiteX3" fmla="*/ 6871334 w 6895900"/>
                  <a:gd name="connsiteY3" fmla="*/ 13716000 h 13716000"/>
                  <a:gd name="connsiteX4" fmla="*/ 0 w 6895900"/>
                  <a:gd name="connsiteY4" fmla="*/ 13695680 h 13716000"/>
                  <a:gd name="connsiteX0" fmla="*/ 0 w 6895900"/>
                  <a:gd name="connsiteY0" fmla="*/ 13699397 h 13719717"/>
                  <a:gd name="connsiteX1" fmla="*/ 6098197 w 6895900"/>
                  <a:gd name="connsiteY1" fmla="*/ 0 h 13719717"/>
                  <a:gd name="connsiteX2" fmla="*/ 6895900 w 6895900"/>
                  <a:gd name="connsiteY2" fmla="*/ 3717 h 13719717"/>
                  <a:gd name="connsiteX3" fmla="*/ 6871334 w 6895900"/>
                  <a:gd name="connsiteY3" fmla="*/ 13719717 h 13719717"/>
                  <a:gd name="connsiteX4" fmla="*/ 0 w 6895900"/>
                  <a:gd name="connsiteY4" fmla="*/ 13699397 h 13719717"/>
                  <a:gd name="connsiteX0" fmla="*/ 0 w 6884749"/>
                  <a:gd name="connsiteY0" fmla="*/ 13699397 h 13719717"/>
                  <a:gd name="connsiteX1" fmla="*/ 6098197 w 6884749"/>
                  <a:gd name="connsiteY1" fmla="*/ 0 h 13719717"/>
                  <a:gd name="connsiteX2" fmla="*/ 6884749 w 6884749"/>
                  <a:gd name="connsiteY2" fmla="*/ 85492 h 13719717"/>
                  <a:gd name="connsiteX3" fmla="*/ 6871334 w 6884749"/>
                  <a:gd name="connsiteY3" fmla="*/ 13719717 h 13719717"/>
                  <a:gd name="connsiteX4" fmla="*/ 0 w 6884749"/>
                  <a:gd name="connsiteY4" fmla="*/ 13699397 h 13719717"/>
                  <a:gd name="connsiteX0" fmla="*/ 0 w 6892183"/>
                  <a:gd name="connsiteY0" fmla="*/ 13699397 h 13719717"/>
                  <a:gd name="connsiteX1" fmla="*/ 6098197 w 6892183"/>
                  <a:gd name="connsiteY1" fmla="*/ 0 h 13719717"/>
                  <a:gd name="connsiteX2" fmla="*/ 6892183 w 6892183"/>
                  <a:gd name="connsiteY2" fmla="*/ 3716 h 13719717"/>
                  <a:gd name="connsiteX3" fmla="*/ 6871334 w 6892183"/>
                  <a:gd name="connsiteY3" fmla="*/ 13719717 h 13719717"/>
                  <a:gd name="connsiteX4" fmla="*/ 0 w 6892183"/>
                  <a:gd name="connsiteY4" fmla="*/ 13699397 h 13719717"/>
                  <a:gd name="connsiteX0" fmla="*/ 0 w 6892183"/>
                  <a:gd name="connsiteY0" fmla="*/ 13695681 h 13716001"/>
                  <a:gd name="connsiteX1" fmla="*/ 6094480 w 6892183"/>
                  <a:gd name="connsiteY1" fmla="*/ 3718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9718"/>
                  <a:gd name="connsiteX1" fmla="*/ 6098197 w 6892183"/>
                  <a:gd name="connsiteY1" fmla="*/ 1 h 13719718"/>
                  <a:gd name="connsiteX2" fmla="*/ 6892183 w 6892183"/>
                  <a:gd name="connsiteY2" fmla="*/ 0 h 13719718"/>
                  <a:gd name="connsiteX3" fmla="*/ 6763539 w 6892183"/>
                  <a:gd name="connsiteY3" fmla="*/ 13719718 h 13719718"/>
                  <a:gd name="connsiteX4" fmla="*/ 0 w 6892183"/>
                  <a:gd name="connsiteY4" fmla="*/ 13695681 h 13719718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67617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088248"/>
                  <a:gd name="connsiteY0" fmla="*/ 13702872 h 13716001"/>
                  <a:gd name="connsiteX1" fmla="*/ 5294262 w 6088248"/>
                  <a:gd name="connsiteY1" fmla="*/ 1 h 13716001"/>
                  <a:gd name="connsiteX2" fmla="*/ 6088248 w 6088248"/>
                  <a:gd name="connsiteY2" fmla="*/ 0 h 13716001"/>
                  <a:gd name="connsiteX3" fmla="*/ 6063682 w 6088248"/>
                  <a:gd name="connsiteY3" fmla="*/ 13716001 h 13716001"/>
                  <a:gd name="connsiteX4" fmla="*/ 0 w 6088248"/>
                  <a:gd name="connsiteY4" fmla="*/ 13702872 h 13716001"/>
                  <a:gd name="connsiteX0" fmla="*/ 0 w 6006968"/>
                  <a:gd name="connsiteY0" fmla="*/ 13726685 h 13726685"/>
                  <a:gd name="connsiteX1" fmla="*/ 5212982 w 6006968"/>
                  <a:gd name="connsiteY1" fmla="*/ 1 h 13726685"/>
                  <a:gd name="connsiteX2" fmla="*/ 6006968 w 6006968"/>
                  <a:gd name="connsiteY2" fmla="*/ 0 h 13726685"/>
                  <a:gd name="connsiteX3" fmla="*/ 5982402 w 6006968"/>
                  <a:gd name="connsiteY3" fmla="*/ 13716001 h 13726685"/>
                  <a:gd name="connsiteX4" fmla="*/ 0 w 6006968"/>
                  <a:gd name="connsiteY4" fmla="*/ 13726685 h 1372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6968" h="13726685">
                    <a:moveTo>
                      <a:pt x="0" y="13726685"/>
                    </a:moveTo>
                    <a:lnTo>
                      <a:pt x="5212982" y="1"/>
                    </a:lnTo>
                    <a:lnTo>
                      <a:pt x="6006968" y="0"/>
                    </a:lnTo>
                    <a:cubicBezTo>
                      <a:pt x="5998779" y="4572000"/>
                      <a:pt x="5990591" y="9144001"/>
                      <a:pt x="5982402" y="13716001"/>
                    </a:cubicBezTo>
                    <a:lnTo>
                      <a:pt x="0" y="1372668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/>
              </a:p>
            </p:txBody>
          </p:sp>
          <p:sp>
            <p:nvSpPr>
              <p:cNvPr id="34" name="Trapezoid 3">
                <a:extLst>
                  <a:ext uri="{FF2B5EF4-FFF2-40B4-BE49-F238E27FC236}">
                    <a16:creationId xmlns:a16="http://schemas.microsoft.com/office/drawing/2014/main" id="{11ABB058-B3CB-C041-A3FC-5275B8182C8F}"/>
                  </a:ext>
                </a:extLst>
              </p:cNvPr>
              <p:cNvSpPr/>
              <p:nvPr userDrawn="1"/>
            </p:nvSpPr>
            <p:spPr>
              <a:xfrm>
                <a:off x="6567387" y="0"/>
                <a:ext cx="2584380" cy="5148263"/>
              </a:xfrm>
              <a:custGeom>
                <a:avLst/>
                <a:gdLst>
                  <a:gd name="connsiteX0" fmla="*/ 0 w 11768454"/>
                  <a:gd name="connsiteY0" fmla="*/ 13716000 h 13716000"/>
                  <a:gd name="connsiteX1" fmla="*/ 3084394 w 11768454"/>
                  <a:gd name="connsiteY1" fmla="*/ 0 h 13716000"/>
                  <a:gd name="connsiteX2" fmla="*/ 8684060 w 11768454"/>
                  <a:gd name="connsiteY2" fmla="*/ 0 h 13716000"/>
                  <a:gd name="connsiteX3" fmla="*/ 11768454 w 11768454"/>
                  <a:gd name="connsiteY3" fmla="*/ 13716000 h 13716000"/>
                  <a:gd name="connsiteX4" fmla="*/ 0 w 11768454"/>
                  <a:gd name="connsiteY4" fmla="*/ 13716000 h 13716000"/>
                  <a:gd name="connsiteX0" fmla="*/ 0 w 11793020"/>
                  <a:gd name="connsiteY0" fmla="*/ 13716000 h 13716000"/>
                  <a:gd name="connsiteX1" fmla="*/ 3084394 w 11793020"/>
                  <a:gd name="connsiteY1" fmla="*/ 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16000 h 13716000"/>
                  <a:gd name="connsiteX1" fmla="*/ 7961194 w 11793020"/>
                  <a:gd name="connsiteY1" fmla="*/ 650240 h 13716000"/>
                  <a:gd name="connsiteX2" fmla="*/ 11793020 w 11793020"/>
                  <a:gd name="connsiteY2" fmla="*/ 0 h 13716000"/>
                  <a:gd name="connsiteX3" fmla="*/ 11768454 w 11793020"/>
                  <a:gd name="connsiteY3" fmla="*/ 13716000 h 13716000"/>
                  <a:gd name="connsiteX4" fmla="*/ 0 w 11793020"/>
                  <a:gd name="connsiteY4" fmla="*/ 13716000 h 13716000"/>
                  <a:gd name="connsiteX0" fmla="*/ 0 w 11793020"/>
                  <a:gd name="connsiteY0" fmla="*/ 13736320 h 13736320"/>
                  <a:gd name="connsiteX1" fmla="*/ 11029514 w 11793020"/>
                  <a:gd name="connsiteY1" fmla="*/ 0 h 13736320"/>
                  <a:gd name="connsiteX2" fmla="*/ 11793020 w 11793020"/>
                  <a:gd name="connsiteY2" fmla="*/ 20320 h 13736320"/>
                  <a:gd name="connsiteX3" fmla="*/ 11768454 w 11793020"/>
                  <a:gd name="connsiteY3" fmla="*/ 13736320 h 13736320"/>
                  <a:gd name="connsiteX4" fmla="*/ 0 w 11793020"/>
                  <a:gd name="connsiteY4" fmla="*/ 13736320 h 13736320"/>
                  <a:gd name="connsiteX0" fmla="*/ 0 w 4173020"/>
                  <a:gd name="connsiteY0" fmla="*/ 13268960 h 13736320"/>
                  <a:gd name="connsiteX1" fmla="*/ 3409514 w 4173020"/>
                  <a:gd name="connsiteY1" fmla="*/ 0 h 13736320"/>
                  <a:gd name="connsiteX2" fmla="*/ 4173020 w 4173020"/>
                  <a:gd name="connsiteY2" fmla="*/ 20320 h 13736320"/>
                  <a:gd name="connsiteX3" fmla="*/ 4148454 w 4173020"/>
                  <a:gd name="connsiteY3" fmla="*/ 13736320 h 13736320"/>
                  <a:gd name="connsiteX4" fmla="*/ 0 w 4173020"/>
                  <a:gd name="connsiteY4" fmla="*/ 1326896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716000 h 13736320"/>
                  <a:gd name="connsiteX1" fmla="*/ 6132394 w 6895900"/>
                  <a:gd name="connsiteY1" fmla="*/ 0 h 13736320"/>
                  <a:gd name="connsiteX2" fmla="*/ 6895900 w 6895900"/>
                  <a:gd name="connsiteY2" fmla="*/ 20320 h 13736320"/>
                  <a:gd name="connsiteX3" fmla="*/ 6871334 w 6895900"/>
                  <a:gd name="connsiteY3" fmla="*/ 13736320 h 13736320"/>
                  <a:gd name="connsiteX4" fmla="*/ 0 w 6895900"/>
                  <a:gd name="connsiteY4" fmla="*/ 13716000 h 13736320"/>
                  <a:gd name="connsiteX0" fmla="*/ 0 w 6895900"/>
                  <a:gd name="connsiteY0" fmla="*/ 13695680 h 13716000"/>
                  <a:gd name="connsiteX1" fmla="*/ 6254314 w 6895900"/>
                  <a:gd name="connsiteY1" fmla="*/ 0 h 13716000"/>
                  <a:gd name="connsiteX2" fmla="*/ 6895900 w 6895900"/>
                  <a:gd name="connsiteY2" fmla="*/ 0 h 13716000"/>
                  <a:gd name="connsiteX3" fmla="*/ 6871334 w 6895900"/>
                  <a:gd name="connsiteY3" fmla="*/ 13716000 h 13716000"/>
                  <a:gd name="connsiteX4" fmla="*/ 0 w 6895900"/>
                  <a:gd name="connsiteY4" fmla="*/ 13695680 h 13716000"/>
                  <a:gd name="connsiteX0" fmla="*/ 0 w 6895900"/>
                  <a:gd name="connsiteY0" fmla="*/ 13699397 h 13719717"/>
                  <a:gd name="connsiteX1" fmla="*/ 6098197 w 6895900"/>
                  <a:gd name="connsiteY1" fmla="*/ 0 h 13719717"/>
                  <a:gd name="connsiteX2" fmla="*/ 6895900 w 6895900"/>
                  <a:gd name="connsiteY2" fmla="*/ 3717 h 13719717"/>
                  <a:gd name="connsiteX3" fmla="*/ 6871334 w 6895900"/>
                  <a:gd name="connsiteY3" fmla="*/ 13719717 h 13719717"/>
                  <a:gd name="connsiteX4" fmla="*/ 0 w 6895900"/>
                  <a:gd name="connsiteY4" fmla="*/ 13699397 h 13719717"/>
                  <a:gd name="connsiteX0" fmla="*/ 0 w 6884749"/>
                  <a:gd name="connsiteY0" fmla="*/ 13699397 h 13719717"/>
                  <a:gd name="connsiteX1" fmla="*/ 6098197 w 6884749"/>
                  <a:gd name="connsiteY1" fmla="*/ 0 h 13719717"/>
                  <a:gd name="connsiteX2" fmla="*/ 6884749 w 6884749"/>
                  <a:gd name="connsiteY2" fmla="*/ 85492 h 13719717"/>
                  <a:gd name="connsiteX3" fmla="*/ 6871334 w 6884749"/>
                  <a:gd name="connsiteY3" fmla="*/ 13719717 h 13719717"/>
                  <a:gd name="connsiteX4" fmla="*/ 0 w 6884749"/>
                  <a:gd name="connsiteY4" fmla="*/ 13699397 h 13719717"/>
                  <a:gd name="connsiteX0" fmla="*/ 0 w 6892183"/>
                  <a:gd name="connsiteY0" fmla="*/ 13699397 h 13719717"/>
                  <a:gd name="connsiteX1" fmla="*/ 6098197 w 6892183"/>
                  <a:gd name="connsiteY1" fmla="*/ 0 h 13719717"/>
                  <a:gd name="connsiteX2" fmla="*/ 6892183 w 6892183"/>
                  <a:gd name="connsiteY2" fmla="*/ 3716 h 13719717"/>
                  <a:gd name="connsiteX3" fmla="*/ 6871334 w 6892183"/>
                  <a:gd name="connsiteY3" fmla="*/ 13719717 h 13719717"/>
                  <a:gd name="connsiteX4" fmla="*/ 0 w 6892183"/>
                  <a:gd name="connsiteY4" fmla="*/ 13699397 h 13719717"/>
                  <a:gd name="connsiteX0" fmla="*/ 0 w 6892183"/>
                  <a:gd name="connsiteY0" fmla="*/ 13695681 h 13716001"/>
                  <a:gd name="connsiteX1" fmla="*/ 6094480 w 6892183"/>
                  <a:gd name="connsiteY1" fmla="*/ 3718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71334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695681 h 13719718"/>
                  <a:gd name="connsiteX1" fmla="*/ 6098197 w 6892183"/>
                  <a:gd name="connsiteY1" fmla="*/ 1 h 13719718"/>
                  <a:gd name="connsiteX2" fmla="*/ 6892183 w 6892183"/>
                  <a:gd name="connsiteY2" fmla="*/ 0 h 13719718"/>
                  <a:gd name="connsiteX3" fmla="*/ 6763539 w 6892183"/>
                  <a:gd name="connsiteY3" fmla="*/ 13719718 h 13719718"/>
                  <a:gd name="connsiteX4" fmla="*/ 0 w 6892183"/>
                  <a:gd name="connsiteY4" fmla="*/ 13695681 h 13719718"/>
                  <a:gd name="connsiteX0" fmla="*/ 0 w 6892183"/>
                  <a:gd name="connsiteY0" fmla="*/ 13695681 h 13716001"/>
                  <a:gd name="connsiteX1" fmla="*/ 6098197 w 6892183"/>
                  <a:gd name="connsiteY1" fmla="*/ 1 h 13716001"/>
                  <a:gd name="connsiteX2" fmla="*/ 6892183 w 6892183"/>
                  <a:gd name="connsiteY2" fmla="*/ 0 h 13716001"/>
                  <a:gd name="connsiteX3" fmla="*/ 6867617 w 6892183"/>
                  <a:gd name="connsiteY3" fmla="*/ 13716001 h 13716001"/>
                  <a:gd name="connsiteX4" fmla="*/ 0 w 6892183"/>
                  <a:gd name="connsiteY4" fmla="*/ 13695681 h 13716001"/>
                  <a:gd name="connsiteX0" fmla="*/ 0 w 6892183"/>
                  <a:gd name="connsiteY0" fmla="*/ 13720174 h 13720174"/>
                  <a:gd name="connsiteX1" fmla="*/ 6098197 w 6892183"/>
                  <a:gd name="connsiteY1" fmla="*/ 1 h 13720174"/>
                  <a:gd name="connsiteX2" fmla="*/ 6892183 w 6892183"/>
                  <a:gd name="connsiteY2" fmla="*/ 0 h 13720174"/>
                  <a:gd name="connsiteX3" fmla="*/ 6867617 w 6892183"/>
                  <a:gd name="connsiteY3" fmla="*/ 13716001 h 13720174"/>
                  <a:gd name="connsiteX4" fmla="*/ 0 w 6892183"/>
                  <a:gd name="connsiteY4" fmla="*/ 13720174 h 13720174"/>
                  <a:gd name="connsiteX0" fmla="*/ 0 w 6892578"/>
                  <a:gd name="connsiteY0" fmla="*/ 13720174 h 13720174"/>
                  <a:gd name="connsiteX1" fmla="*/ 6098197 w 6892578"/>
                  <a:gd name="connsiteY1" fmla="*/ 1 h 13720174"/>
                  <a:gd name="connsiteX2" fmla="*/ 6892183 w 6892578"/>
                  <a:gd name="connsiteY2" fmla="*/ 0 h 13720174"/>
                  <a:gd name="connsiteX3" fmla="*/ 6889920 w 6892578"/>
                  <a:gd name="connsiteY3" fmla="*/ 13716001 h 13720174"/>
                  <a:gd name="connsiteX4" fmla="*/ 0 w 6892578"/>
                  <a:gd name="connsiteY4" fmla="*/ 13720174 h 1372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2578" h="13720174">
                    <a:moveTo>
                      <a:pt x="0" y="13720174"/>
                    </a:moveTo>
                    <a:lnTo>
                      <a:pt x="6098197" y="1"/>
                    </a:lnTo>
                    <a:lnTo>
                      <a:pt x="6892183" y="0"/>
                    </a:lnTo>
                    <a:cubicBezTo>
                      <a:pt x="6883994" y="4572000"/>
                      <a:pt x="6898109" y="9144001"/>
                      <a:pt x="6889920" y="13716001"/>
                    </a:cubicBezTo>
                    <a:lnTo>
                      <a:pt x="0" y="1372017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B6A047A-223E-864F-81DC-FFEF3313DC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3799" y="4483301"/>
                <a:ext cx="1307462" cy="254588"/>
              </a:xfrm>
              <a:prstGeom prst="rect">
                <a:avLst/>
              </a:prstGeom>
            </p:spPr>
          </p:pic>
          <p:sp>
            <p:nvSpPr>
              <p:cNvPr id="36" name="Parallelogram 14">
                <a:extLst>
                  <a:ext uri="{FF2B5EF4-FFF2-40B4-BE49-F238E27FC236}">
                    <a16:creationId xmlns:a16="http://schemas.microsoft.com/office/drawing/2014/main" id="{1635B727-BD6B-384D-BE29-F7375D8B5C61}"/>
                  </a:ext>
                </a:extLst>
              </p:cNvPr>
              <p:cNvSpPr/>
              <p:nvPr userDrawn="1"/>
            </p:nvSpPr>
            <p:spPr>
              <a:xfrm>
                <a:off x="-1808" y="2646"/>
                <a:ext cx="1089849" cy="2382013"/>
              </a:xfrm>
              <a:custGeom>
                <a:avLst/>
                <a:gdLst>
                  <a:gd name="connsiteX0" fmla="*/ 0 w 6049313"/>
                  <a:gd name="connsiteY0" fmla="*/ 7660811 h 7660811"/>
                  <a:gd name="connsiteX1" fmla="*/ 3417136 w 6049313"/>
                  <a:gd name="connsiteY1" fmla="*/ 0 h 7660811"/>
                  <a:gd name="connsiteX2" fmla="*/ 6049313 w 6049313"/>
                  <a:gd name="connsiteY2" fmla="*/ 0 h 7660811"/>
                  <a:gd name="connsiteX3" fmla="*/ 2632177 w 6049313"/>
                  <a:gd name="connsiteY3" fmla="*/ 7660811 h 7660811"/>
                  <a:gd name="connsiteX4" fmla="*/ 0 w 6049313"/>
                  <a:gd name="connsiteY4" fmla="*/ 7660811 h 7660811"/>
                  <a:gd name="connsiteX0" fmla="*/ 0 w 6049313"/>
                  <a:gd name="connsiteY0" fmla="*/ 7660811 h 7660811"/>
                  <a:gd name="connsiteX1" fmla="*/ 2527398 w 6049313"/>
                  <a:gd name="connsiteY1" fmla="*/ 1961584 h 7660811"/>
                  <a:gd name="connsiteX2" fmla="*/ 3417136 w 6049313"/>
                  <a:gd name="connsiteY2" fmla="*/ 0 h 7660811"/>
                  <a:gd name="connsiteX3" fmla="*/ 6049313 w 6049313"/>
                  <a:gd name="connsiteY3" fmla="*/ 0 h 7660811"/>
                  <a:gd name="connsiteX4" fmla="*/ 2632177 w 6049313"/>
                  <a:gd name="connsiteY4" fmla="*/ 7660811 h 7660811"/>
                  <a:gd name="connsiteX5" fmla="*/ 0 w 6049313"/>
                  <a:gd name="connsiteY5" fmla="*/ 7660811 h 7660811"/>
                  <a:gd name="connsiteX0" fmla="*/ 32922 w 3521915"/>
                  <a:gd name="connsiteY0" fmla="*/ 7356011 h 7660811"/>
                  <a:gd name="connsiteX1" fmla="*/ 0 w 3521915"/>
                  <a:gd name="connsiteY1" fmla="*/ 1961584 h 7660811"/>
                  <a:gd name="connsiteX2" fmla="*/ 889738 w 3521915"/>
                  <a:gd name="connsiteY2" fmla="*/ 0 h 7660811"/>
                  <a:gd name="connsiteX3" fmla="*/ 3521915 w 3521915"/>
                  <a:gd name="connsiteY3" fmla="*/ 0 h 7660811"/>
                  <a:gd name="connsiteX4" fmla="*/ 104779 w 3521915"/>
                  <a:gd name="connsiteY4" fmla="*/ 7660811 h 7660811"/>
                  <a:gd name="connsiteX5" fmla="*/ 32922 w 3521915"/>
                  <a:gd name="connsiteY5" fmla="*/ 7356011 h 7660811"/>
                  <a:gd name="connsiteX0" fmla="*/ 19171 w 3521915"/>
                  <a:gd name="connsiteY0" fmla="*/ 7672269 h 7672269"/>
                  <a:gd name="connsiteX1" fmla="*/ 0 w 3521915"/>
                  <a:gd name="connsiteY1" fmla="*/ 1961584 h 7672269"/>
                  <a:gd name="connsiteX2" fmla="*/ 889738 w 3521915"/>
                  <a:gd name="connsiteY2" fmla="*/ 0 h 7672269"/>
                  <a:gd name="connsiteX3" fmla="*/ 3521915 w 3521915"/>
                  <a:gd name="connsiteY3" fmla="*/ 0 h 7672269"/>
                  <a:gd name="connsiteX4" fmla="*/ 104779 w 3521915"/>
                  <a:gd name="connsiteY4" fmla="*/ 7660811 h 7672269"/>
                  <a:gd name="connsiteX5" fmla="*/ 19171 w 3521915"/>
                  <a:gd name="connsiteY5" fmla="*/ 7672269 h 7672269"/>
                  <a:gd name="connsiteX0" fmla="*/ 12296 w 3521915"/>
                  <a:gd name="connsiteY0" fmla="*/ 7665394 h 7665394"/>
                  <a:gd name="connsiteX1" fmla="*/ 0 w 3521915"/>
                  <a:gd name="connsiteY1" fmla="*/ 1961584 h 7665394"/>
                  <a:gd name="connsiteX2" fmla="*/ 889738 w 3521915"/>
                  <a:gd name="connsiteY2" fmla="*/ 0 h 7665394"/>
                  <a:gd name="connsiteX3" fmla="*/ 3521915 w 3521915"/>
                  <a:gd name="connsiteY3" fmla="*/ 0 h 7665394"/>
                  <a:gd name="connsiteX4" fmla="*/ 104779 w 3521915"/>
                  <a:gd name="connsiteY4" fmla="*/ 7660811 h 7665394"/>
                  <a:gd name="connsiteX5" fmla="*/ 12296 w 3521915"/>
                  <a:gd name="connsiteY5" fmla="*/ 7665394 h 7665394"/>
                  <a:gd name="connsiteX0" fmla="*/ 32922 w 3521915"/>
                  <a:gd name="connsiteY0" fmla="*/ 7672269 h 7672269"/>
                  <a:gd name="connsiteX1" fmla="*/ 0 w 3521915"/>
                  <a:gd name="connsiteY1" fmla="*/ 1961584 h 7672269"/>
                  <a:gd name="connsiteX2" fmla="*/ 889738 w 3521915"/>
                  <a:gd name="connsiteY2" fmla="*/ 0 h 7672269"/>
                  <a:gd name="connsiteX3" fmla="*/ 3521915 w 3521915"/>
                  <a:gd name="connsiteY3" fmla="*/ 0 h 7672269"/>
                  <a:gd name="connsiteX4" fmla="*/ 104779 w 3521915"/>
                  <a:gd name="connsiteY4" fmla="*/ 7660811 h 7672269"/>
                  <a:gd name="connsiteX5" fmla="*/ 32922 w 3521915"/>
                  <a:gd name="connsiteY5" fmla="*/ 7672269 h 7672269"/>
                  <a:gd name="connsiteX0" fmla="*/ 26047 w 3521915"/>
                  <a:gd name="connsiteY0" fmla="*/ 7658518 h 7660811"/>
                  <a:gd name="connsiteX1" fmla="*/ 0 w 3521915"/>
                  <a:gd name="connsiteY1" fmla="*/ 1961584 h 7660811"/>
                  <a:gd name="connsiteX2" fmla="*/ 889738 w 3521915"/>
                  <a:gd name="connsiteY2" fmla="*/ 0 h 7660811"/>
                  <a:gd name="connsiteX3" fmla="*/ 3521915 w 3521915"/>
                  <a:gd name="connsiteY3" fmla="*/ 0 h 7660811"/>
                  <a:gd name="connsiteX4" fmla="*/ 104779 w 3521915"/>
                  <a:gd name="connsiteY4" fmla="*/ 7660811 h 7660811"/>
                  <a:gd name="connsiteX5" fmla="*/ 26047 w 3521915"/>
                  <a:gd name="connsiteY5" fmla="*/ 7658518 h 7660811"/>
                  <a:gd name="connsiteX0" fmla="*/ 10548 w 3506416"/>
                  <a:gd name="connsiteY0" fmla="*/ 7658518 h 7660811"/>
                  <a:gd name="connsiteX1" fmla="*/ 0 w 3506416"/>
                  <a:gd name="connsiteY1" fmla="*/ 1966750 h 7660811"/>
                  <a:gd name="connsiteX2" fmla="*/ 874239 w 3506416"/>
                  <a:gd name="connsiteY2" fmla="*/ 0 h 7660811"/>
                  <a:gd name="connsiteX3" fmla="*/ 3506416 w 3506416"/>
                  <a:gd name="connsiteY3" fmla="*/ 0 h 7660811"/>
                  <a:gd name="connsiteX4" fmla="*/ 89280 w 3506416"/>
                  <a:gd name="connsiteY4" fmla="*/ 7660811 h 7660811"/>
                  <a:gd name="connsiteX5" fmla="*/ 10548 w 3506416"/>
                  <a:gd name="connsiteY5" fmla="*/ 7658518 h 7660811"/>
                  <a:gd name="connsiteX0" fmla="*/ 10548 w 3506416"/>
                  <a:gd name="connsiteY0" fmla="*/ 7658518 h 7660811"/>
                  <a:gd name="connsiteX1" fmla="*/ 0 w 3506416"/>
                  <a:gd name="connsiteY1" fmla="*/ 1966750 h 7660811"/>
                  <a:gd name="connsiteX2" fmla="*/ 729588 w 3506416"/>
                  <a:gd name="connsiteY2" fmla="*/ 335797 h 7660811"/>
                  <a:gd name="connsiteX3" fmla="*/ 3506416 w 3506416"/>
                  <a:gd name="connsiteY3" fmla="*/ 0 h 7660811"/>
                  <a:gd name="connsiteX4" fmla="*/ 89280 w 3506416"/>
                  <a:gd name="connsiteY4" fmla="*/ 7660811 h 7660811"/>
                  <a:gd name="connsiteX5" fmla="*/ 10548 w 3506416"/>
                  <a:gd name="connsiteY5" fmla="*/ 7658518 h 7660811"/>
                  <a:gd name="connsiteX0" fmla="*/ 10548 w 3351433"/>
                  <a:gd name="connsiteY0" fmla="*/ 7322721 h 7325014"/>
                  <a:gd name="connsiteX1" fmla="*/ 0 w 3351433"/>
                  <a:gd name="connsiteY1" fmla="*/ 1630953 h 7325014"/>
                  <a:gd name="connsiteX2" fmla="*/ 729588 w 3351433"/>
                  <a:gd name="connsiteY2" fmla="*/ 0 h 7325014"/>
                  <a:gd name="connsiteX3" fmla="*/ 3351433 w 3351433"/>
                  <a:gd name="connsiteY3" fmla="*/ 5166 h 7325014"/>
                  <a:gd name="connsiteX4" fmla="*/ 89280 w 3351433"/>
                  <a:gd name="connsiteY4" fmla="*/ 7325014 h 7325014"/>
                  <a:gd name="connsiteX5" fmla="*/ 10548 w 3351433"/>
                  <a:gd name="connsiteY5" fmla="*/ 7322721 h 732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51433" h="7325014">
                    <a:moveTo>
                      <a:pt x="10548" y="7322721"/>
                    </a:moveTo>
                    <a:cubicBezTo>
                      <a:pt x="4158" y="5419159"/>
                      <a:pt x="6390" y="3534515"/>
                      <a:pt x="0" y="1630953"/>
                    </a:cubicBezTo>
                    <a:lnTo>
                      <a:pt x="729588" y="0"/>
                    </a:lnTo>
                    <a:lnTo>
                      <a:pt x="3351433" y="5166"/>
                    </a:lnTo>
                    <a:lnTo>
                      <a:pt x="89280" y="7325014"/>
                    </a:lnTo>
                    <a:lnTo>
                      <a:pt x="10548" y="7322721"/>
                    </a:lnTo>
                    <a:close/>
                  </a:path>
                </a:pathLst>
              </a:custGeom>
              <a:solidFill>
                <a:schemeClr val="bg2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2429" dirty="0"/>
              </a:p>
            </p:txBody>
          </p:sp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20CE8CFC-641C-CD49-A1AA-0BB6881E6253}"/>
                  </a:ext>
                </a:extLst>
              </p:cNvPr>
              <p:cNvSpPr/>
              <p:nvPr userDrawn="1"/>
            </p:nvSpPr>
            <p:spPr>
              <a:xfrm flipV="1">
                <a:off x="1" y="0"/>
                <a:ext cx="849685" cy="1933638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29" dirty="0"/>
              </a:p>
            </p:txBody>
          </p:sp>
        </p:grp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1873EA5A-C322-DE46-AB94-49F6D1FFCB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54937" y="27216326"/>
            <a:ext cx="22616165" cy="2087437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buNone/>
              <a:defRPr sz="7675">
                <a:solidFill>
                  <a:schemeClr val="bg1"/>
                </a:solidFill>
              </a:defRPr>
            </a:lvl1pPr>
            <a:lvl2pPr marL="1644437" indent="0" algn="ctr">
              <a:buNone/>
              <a:defRPr sz="7195"/>
            </a:lvl2pPr>
            <a:lvl3pPr marL="3288878" indent="0" algn="ctr">
              <a:buNone/>
              <a:defRPr sz="6475"/>
            </a:lvl3pPr>
            <a:lvl4pPr marL="4933315" indent="0" algn="ctr">
              <a:buNone/>
              <a:defRPr sz="5755"/>
            </a:lvl4pPr>
            <a:lvl5pPr marL="6577757" indent="0" algn="ctr">
              <a:buNone/>
              <a:defRPr sz="5755"/>
            </a:lvl5pPr>
            <a:lvl6pPr marL="8222194" indent="0" algn="ctr">
              <a:buNone/>
              <a:defRPr sz="5755"/>
            </a:lvl6pPr>
            <a:lvl7pPr marL="9866630" indent="0" algn="ctr">
              <a:buNone/>
              <a:defRPr sz="5755"/>
            </a:lvl7pPr>
            <a:lvl8pPr marL="11511072" indent="0" algn="ctr">
              <a:buNone/>
              <a:defRPr sz="5755"/>
            </a:lvl8pPr>
            <a:lvl9pPr marL="13155509" indent="0" algn="ctr">
              <a:buNone/>
              <a:defRPr sz="5755"/>
            </a:lvl9pPr>
          </a:lstStyle>
          <a:p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522" y="9801255"/>
            <a:ext cx="22616165" cy="8680307"/>
          </a:xfrm>
        </p:spPr>
        <p:txBody>
          <a:bodyPr lIns="91440" tIns="0" rIns="91440" bIns="0" anchor="b">
            <a:noAutofit/>
          </a:bodyPr>
          <a:lstStyle>
            <a:lvl1pPr algn="l">
              <a:defRPr sz="1534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FEDC2B-401F-2B4F-802E-08288244B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55518" y="23188170"/>
            <a:ext cx="22616165" cy="3288365"/>
          </a:xfrm>
        </p:spPr>
        <p:txBody>
          <a:bodyPr lIns="91440" tIns="0" rIns="9144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7675" b="1">
                <a:solidFill>
                  <a:schemeClr val="bg1"/>
                </a:solidFill>
              </a:defRPr>
            </a:lvl1pPr>
            <a:lvl2pPr marL="30451" indent="0">
              <a:spcAft>
                <a:spcPts val="0"/>
              </a:spcAft>
              <a:buNone/>
              <a:tabLst/>
              <a:defRPr sz="7675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15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A28F4-2564-2B5C-AB42-2313D6AB5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>
          <a:xfrm>
            <a:off x="0" y="3"/>
            <a:ext cx="43891200" cy="32887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8"/>
            <a:ext cx="21968376" cy="3292635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0FDF9-960F-454F-A849-2F88270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8" y="10268627"/>
            <a:ext cx="17443272" cy="7084608"/>
          </a:xfrm>
        </p:spPr>
        <p:txBody>
          <a:bodyPr anchor="b">
            <a:noAutofit/>
          </a:bodyPr>
          <a:lstStyle>
            <a:lvl1pPr algn="ctr">
              <a:defRPr sz="15346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DEA6E3-3AE9-5644-AA5B-B04B446A8AD4}"/>
              </a:ext>
            </a:extLst>
          </p:cNvPr>
          <p:cNvGrpSpPr/>
          <p:nvPr userDrawn="1"/>
        </p:nvGrpSpPr>
        <p:grpSpPr>
          <a:xfrm>
            <a:off x="2682240" y="17777837"/>
            <a:ext cx="19263360" cy="368166"/>
            <a:chOff x="1052937" y="2694913"/>
            <a:chExt cx="4013200" cy="575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362FE6-FA7F-164A-BE03-C33498F1383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9B29CC7-DA93-3444-9679-99A9615C8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8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8643F5-8F92-5941-B5BA-7D459C2D2BD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776" y="31376"/>
            <a:ext cx="43891200" cy="329129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1"/>
            <a:ext cx="21968376" cy="3292635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CE1C40-1913-9942-8B65-614DD9FC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2" y="10268634"/>
            <a:ext cx="17443272" cy="7084608"/>
          </a:xfrm>
        </p:spPr>
        <p:txBody>
          <a:bodyPr anchor="b">
            <a:noAutofit/>
          </a:bodyPr>
          <a:lstStyle>
            <a:lvl1pPr algn="l">
              <a:defRPr sz="1533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93555B-0E46-BE46-BCCA-DCA41F7EBAC5}"/>
              </a:ext>
            </a:extLst>
          </p:cNvPr>
          <p:cNvGrpSpPr/>
          <p:nvPr userDrawn="1"/>
        </p:nvGrpSpPr>
        <p:grpSpPr>
          <a:xfrm>
            <a:off x="2682245" y="17777843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038FBE-BEDC-4541-89DB-AB804E558C8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6AB8C07-D4D9-5948-BEC9-94F336FAA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6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DF0B41A8-6F21-F394-7E3E-6918B9FF6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605"/>
          <a:stretch/>
        </p:blipFill>
        <p:spPr>
          <a:xfrm>
            <a:off x="12" y="-10595"/>
            <a:ext cx="43919602" cy="329171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8"/>
            <a:ext cx="21968376" cy="3292635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6C6D4D-3400-A640-92B7-6DF7A6C9B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8" y="10268627"/>
            <a:ext cx="17443272" cy="7084608"/>
          </a:xfrm>
        </p:spPr>
        <p:txBody>
          <a:bodyPr anchor="b">
            <a:noAutofit/>
          </a:bodyPr>
          <a:lstStyle>
            <a:lvl1pPr algn="ctr">
              <a:defRPr sz="15346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BB4C1-A69C-6441-AE2C-2519B77806A1}"/>
              </a:ext>
            </a:extLst>
          </p:cNvPr>
          <p:cNvGrpSpPr/>
          <p:nvPr userDrawn="1"/>
        </p:nvGrpSpPr>
        <p:grpSpPr>
          <a:xfrm>
            <a:off x="2682240" y="17777837"/>
            <a:ext cx="19263360" cy="368166"/>
            <a:chOff x="1052937" y="2694913"/>
            <a:chExt cx="4013200" cy="575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B2E81F-026C-124C-A9E4-2F41D59937D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13F41B3-24A1-DF41-8694-0F24B8F1A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6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1D09E23C-FE27-EA46-92FB-5F6582711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5"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584EC3-356F-FF40-84E2-3DCDEA269877}"/>
              </a:ext>
            </a:extLst>
          </p:cNvPr>
          <p:cNvSpPr/>
          <p:nvPr userDrawn="1"/>
        </p:nvSpPr>
        <p:spPr>
          <a:xfrm>
            <a:off x="-22769" y="-3978"/>
            <a:ext cx="21968376" cy="3292635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29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0FDF9-960F-454F-A849-2F88270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18" y="10268627"/>
            <a:ext cx="17443272" cy="7084608"/>
          </a:xfrm>
        </p:spPr>
        <p:txBody>
          <a:bodyPr anchor="b">
            <a:noAutofit/>
          </a:bodyPr>
          <a:lstStyle>
            <a:lvl1pPr algn="ctr">
              <a:defRPr sz="15346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DEA6E3-3AE9-5644-AA5B-B04B446A8AD4}"/>
              </a:ext>
            </a:extLst>
          </p:cNvPr>
          <p:cNvGrpSpPr/>
          <p:nvPr userDrawn="1"/>
        </p:nvGrpSpPr>
        <p:grpSpPr>
          <a:xfrm>
            <a:off x="2682240" y="17777837"/>
            <a:ext cx="19263360" cy="368166"/>
            <a:chOff x="1052937" y="2694913"/>
            <a:chExt cx="4013200" cy="575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362FE6-FA7F-164A-BE03-C33498F1383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19723" y="2697453"/>
              <a:ext cx="3746414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9B29CC7-DA93-3444-9679-99A9615C8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937" y="2694913"/>
              <a:ext cx="270621" cy="5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0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5522" y="1752602"/>
            <a:ext cx="39380165" cy="3950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5522" y="6144768"/>
            <a:ext cx="39380165" cy="23481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Google Shape;8;p1">
            <a:extLst>
              <a:ext uri="{FF2B5EF4-FFF2-40B4-BE49-F238E27FC236}">
                <a16:creationId xmlns:a16="http://schemas.microsoft.com/office/drawing/2014/main" id="{27D93411-F591-F74D-A61E-1E2428DB1C19}"/>
              </a:ext>
            </a:extLst>
          </p:cNvPr>
          <p:cNvPicPr preferRelativeResize="0"/>
          <p:nvPr userDrawn="1"/>
        </p:nvPicPr>
        <p:blipFill rotWithShape="1">
          <a:blip r:embed="rId4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10330" y="31210874"/>
            <a:ext cx="3703186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0347F-3673-E64C-B985-8A7D59D5517E}"/>
              </a:ext>
            </a:extLst>
          </p:cNvPr>
          <p:cNvSpPr txBox="1"/>
          <p:nvPr userDrawn="1"/>
        </p:nvSpPr>
        <p:spPr>
          <a:xfrm>
            <a:off x="2255515" y="31995473"/>
            <a:ext cx="13769069" cy="645561"/>
          </a:xfrm>
          <a:prstGeom prst="rect">
            <a:avLst/>
          </a:prstGeom>
          <a:noFill/>
        </p:spPr>
        <p:txBody>
          <a:bodyPr wrap="square" lIns="438504" rtlCol="0" anchor="b">
            <a:spAutoFit/>
          </a:bodyPr>
          <a:lstStyle/>
          <a:p>
            <a:pPr marL="0" marR="0" lvl="0" indent="0" algn="l" defTabSz="3289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95" dirty="0">
                <a:solidFill>
                  <a:schemeClr val="accent3"/>
                </a:solidFill>
              </a:rPr>
              <a:t>CONFIDENTIAL   |   © 2022 </a:t>
            </a:r>
            <a:r>
              <a:rPr lang="en-US" sz="3595" dirty="0" err="1">
                <a:solidFill>
                  <a:schemeClr val="accent3"/>
                </a:solidFill>
              </a:rPr>
              <a:t>iSchemaView</a:t>
            </a:r>
            <a:r>
              <a:rPr lang="en-US" sz="3595" dirty="0">
                <a:solidFill>
                  <a:schemeClr val="accent3"/>
                </a:solidFill>
              </a:rPr>
              <a:t>, Inc. </a:t>
            </a:r>
          </a:p>
        </p:txBody>
      </p:sp>
    </p:spTree>
    <p:extLst>
      <p:ext uri="{BB962C8B-B14F-4D97-AF65-F5344CB8AC3E}">
        <p14:creationId xmlns:p14="http://schemas.microsoft.com/office/powerpoint/2010/main" val="91021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4" r:id="rId2"/>
    <p:sldLayoutId id="2147483718" r:id="rId3"/>
    <p:sldLayoutId id="2147483720" r:id="rId4"/>
    <p:sldLayoutId id="2147483701" r:id="rId5"/>
    <p:sldLayoutId id="2147483706" r:id="rId6"/>
    <p:sldLayoutId id="2147483728" r:id="rId7"/>
    <p:sldLayoutId id="2147483696" r:id="rId8"/>
    <p:sldLayoutId id="2147483674" r:id="rId9"/>
    <p:sldLayoutId id="2147483729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00" r:id="rId17"/>
    <p:sldLayoutId id="2147483727" r:id="rId18"/>
    <p:sldLayoutId id="2147483715" r:id="rId19"/>
    <p:sldLayoutId id="2147483714" r:id="rId20"/>
    <p:sldLayoutId id="2147483698" r:id="rId21"/>
    <p:sldLayoutId id="2147483709" r:id="rId22"/>
    <p:sldLayoutId id="2147483717" r:id="rId23"/>
    <p:sldLayoutId id="2147483666" r:id="rId24"/>
    <p:sldLayoutId id="2147483662" r:id="rId25"/>
    <p:sldLayoutId id="2147483716" r:id="rId26"/>
    <p:sldLayoutId id="2147483676" r:id="rId27"/>
    <p:sldLayoutId id="2147483679" r:id="rId28"/>
    <p:sldLayoutId id="2147483677" r:id="rId29"/>
    <p:sldLayoutId id="2147483684" r:id="rId30"/>
    <p:sldLayoutId id="2147483680" r:id="rId31"/>
    <p:sldLayoutId id="2147483669" r:id="rId32"/>
    <p:sldLayoutId id="2147483667" r:id="rId33"/>
    <p:sldLayoutId id="2147483705" r:id="rId34"/>
    <p:sldLayoutId id="2147483682" r:id="rId35"/>
    <p:sldLayoutId id="2147483710" r:id="rId36"/>
    <p:sldLayoutId id="2147483711" r:id="rId37"/>
    <p:sldLayoutId id="2147483686" r:id="rId38"/>
    <p:sldLayoutId id="2147483713" r:id="rId39"/>
    <p:sldLayoutId id="2147483697" r:id="rId40"/>
    <p:sldLayoutId id="2147483730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3288878" rtl="0" eaLnBrk="1" latinLnBrk="0" hangingPunct="1">
        <a:lnSpc>
          <a:spcPct val="90000"/>
        </a:lnSpc>
        <a:spcBef>
          <a:spcPct val="0"/>
        </a:spcBef>
        <a:buNone/>
        <a:defRPr sz="1151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6291" indent="-1096291" algn="l" defTabSz="3288878" rtl="0" eaLnBrk="1" latinLnBrk="0" hangingPunct="1">
        <a:lnSpc>
          <a:spcPct val="100000"/>
        </a:lnSpc>
        <a:spcBef>
          <a:spcPts val="0"/>
        </a:spcBef>
        <a:spcAft>
          <a:spcPts val="2875"/>
        </a:spcAft>
        <a:buClr>
          <a:schemeClr val="accent1"/>
        </a:buClr>
        <a:buSzPct val="90000"/>
        <a:buFont typeface="Wingdings" pitchFamily="2" charset="2"/>
        <a:buChar char="§"/>
        <a:tabLst/>
        <a:defRPr sz="8630" kern="1200">
          <a:solidFill>
            <a:schemeClr val="tx1"/>
          </a:solidFill>
          <a:latin typeface="+mn-lt"/>
          <a:ea typeface="+mn-ea"/>
          <a:cs typeface="+mn-cs"/>
        </a:defRPr>
      </a:lvl1pPr>
      <a:lvl2pPr marL="1941355" indent="-845059" algn="l" defTabSz="3288878" rtl="0" eaLnBrk="1" latinLnBrk="0" hangingPunct="1">
        <a:lnSpc>
          <a:spcPct val="100000"/>
        </a:lnSpc>
        <a:spcBef>
          <a:spcPts val="0"/>
        </a:spcBef>
        <a:spcAft>
          <a:spcPts val="2875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7675" kern="1200">
          <a:solidFill>
            <a:schemeClr val="tx1"/>
          </a:solidFill>
          <a:latin typeface="+mn-lt"/>
          <a:ea typeface="+mn-ea"/>
          <a:cs typeface="+mn-cs"/>
        </a:defRPr>
      </a:lvl2pPr>
      <a:lvl3pPr marL="2748346" indent="-806995" algn="l" defTabSz="3288878" rtl="0" eaLnBrk="1" latinLnBrk="0" hangingPunct="1">
        <a:lnSpc>
          <a:spcPct val="100000"/>
        </a:lnSpc>
        <a:spcBef>
          <a:spcPts val="0"/>
        </a:spcBef>
        <a:spcAft>
          <a:spcPts val="2875"/>
        </a:spcAft>
        <a:buClr>
          <a:schemeClr val="accent1"/>
        </a:buClr>
        <a:buSzPct val="150000"/>
        <a:buFont typeface="System Font Regular"/>
        <a:buChar char="-"/>
        <a:tabLst/>
        <a:defRPr sz="6715" kern="1200">
          <a:solidFill>
            <a:schemeClr val="tx1"/>
          </a:solidFill>
          <a:latin typeface="+mn-lt"/>
          <a:ea typeface="+mn-ea"/>
          <a:cs typeface="+mn-cs"/>
        </a:defRPr>
      </a:lvl3pPr>
      <a:lvl4pPr marL="3296491" indent="-548146" algn="l" defTabSz="3288878" rtl="0" eaLnBrk="1" latinLnBrk="0" hangingPunct="1">
        <a:lnSpc>
          <a:spcPct val="100000"/>
        </a:lnSpc>
        <a:spcBef>
          <a:spcPts val="0"/>
        </a:spcBef>
        <a:spcAft>
          <a:spcPts val="2875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5755" kern="1200">
          <a:solidFill>
            <a:schemeClr val="tx1"/>
          </a:solidFill>
          <a:latin typeface="+mn-lt"/>
          <a:ea typeface="+mn-ea"/>
          <a:cs typeface="+mn-cs"/>
        </a:defRPr>
      </a:lvl4pPr>
      <a:lvl5pPr marL="3852250" indent="-555763" algn="l" defTabSz="3288878" rtl="0" eaLnBrk="1" latinLnBrk="0" hangingPunct="1">
        <a:lnSpc>
          <a:spcPct val="100000"/>
        </a:lnSpc>
        <a:spcBef>
          <a:spcPts val="0"/>
        </a:spcBef>
        <a:spcAft>
          <a:spcPts val="2875"/>
        </a:spcAft>
        <a:buClr>
          <a:schemeClr val="accent1"/>
        </a:buClr>
        <a:buSzPct val="150000"/>
        <a:buFont typeface="System Font Regular"/>
        <a:buChar char="-"/>
        <a:tabLst/>
        <a:defRPr sz="4795" kern="1200">
          <a:solidFill>
            <a:schemeClr val="tx1"/>
          </a:solidFill>
          <a:latin typeface="+mn-lt"/>
          <a:ea typeface="+mn-ea"/>
          <a:cs typeface="+mn-cs"/>
        </a:defRPr>
      </a:lvl5pPr>
      <a:lvl6pPr marL="9044414" indent="-822221" algn="l" defTabSz="3288878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75" kern="1200">
          <a:solidFill>
            <a:schemeClr val="tx1"/>
          </a:solidFill>
          <a:latin typeface="+mn-lt"/>
          <a:ea typeface="+mn-ea"/>
          <a:cs typeface="+mn-cs"/>
        </a:defRPr>
      </a:lvl6pPr>
      <a:lvl7pPr marL="10688851" indent="-822221" algn="l" defTabSz="3288878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75" kern="1200">
          <a:solidFill>
            <a:schemeClr val="tx1"/>
          </a:solidFill>
          <a:latin typeface="+mn-lt"/>
          <a:ea typeface="+mn-ea"/>
          <a:cs typeface="+mn-cs"/>
        </a:defRPr>
      </a:lvl7pPr>
      <a:lvl8pPr marL="12333288" indent="-822221" algn="l" defTabSz="3288878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75" kern="1200">
          <a:solidFill>
            <a:schemeClr val="tx1"/>
          </a:solidFill>
          <a:latin typeface="+mn-lt"/>
          <a:ea typeface="+mn-ea"/>
          <a:cs typeface="+mn-cs"/>
        </a:defRPr>
      </a:lvl8pPr>
      <a:lvl9pPr marL="13977730" indent="-822221" algn="l" defTabSz="3288878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1pPr>
      <a:lvl2pPr marL="1644437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2pPr>
      <a:lvl3pPr marL="3288878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3pPr>
      <a:lvl4pPr marL="4933315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4pPr>
      <a:lvl5pPr marL="6577757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5pPr>
      <a:lvl6pPr marL="8222194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6pPr>
      <a:lvl7pPr marL="9866630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7pPr>
      <a:lvl8pPr marL="11511072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8pPr>
      <a:lvl9pPr marL="13155509" algn="l" defTabSz="3288878" rtl="0" eaLnBrk="1" latinLnBrk="0" hangingPunct="1">
        <a:defRPr sz="6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 userDrawn="1">
          <p15:clr>
            <a:srgbClr val="F26B43"/>
          </p15:clr>
        </p15:guide>
        <p15:guide id="2" pos="13824" userDrawn="1">
          <p15:clr>
            <a:srgbClr val="F26B43"/>
          </p15:clr>
        </p15:guide>
        <p15:guide id="3" orient="horz" pos="20275" userDrawn="1">
          <p15:clr>
            <a:srgbClr val="F26B43"/>
          </p15:clr>
        </p15:guide>
        <p15:guide id="5" pos="25954" userDrawn="1">
          <p15:clr>
            <a:srgbClr val="F26B43"/>
          </p15:clr>
        </p15:guide>
        <p15:guide id="8" pos="16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6DB95C48-01BA-A3E3-FE96-1D5B4647A363}"/>
              </a:ext>
            </a:extLst>
          </p:cNvPr>
          <p:cNvSpPr/>
          <p:nvPr/>
        </p:nvSpPr>
        <p:spPr>
          <a:xfrm>
            <a:off x="11871231" y="4650828"/>
            <a:ext cx="20248820" cy="27358735"/>
          </a:xfrm>
          <a:prstGeom prst="rect">
            <a:avLst/>
          </a:prstGeom>
          <a:solidFill>
            <a:srgbClr val="D0E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A9F0F00-2A7E-78CD-4F15-0C967BA25E6A}"/>
              </a:ext>
            </a:extLst>
          </p:cNvPr>
          <p:cNvSpPr/>
          <p:nvPr/>
        </p:nvSpPr>
        <p:spPr>
          <a:xfrm>
            <a:off x="37098514" y="31199710"/>
            <a:ext cx="4389120" cy="809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3F682B-39F7-36BD-906A-34E4A0B9C64A}"/>
              </a:ext>
            </a:extLst>
          </p:cNvPr>
          <p:cNvSpPr/>
          <p:nvPr/>
        </p:nvSpPr>
        <p:spPr>
          <a:xfrm>
            <a:off x="-3364" y="-14577"/>
            <a:ext cx="6495899" cy="35432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C5E8F4"/>
              </a:gs>
              <a:gs pos="100000">
                <a:srgbClr val="C5E8F4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5481550" y="-17565"/>
            <a:ext cx="38409650" cy="3546273"/>
          </a:xfrm>
          <a:prstGeom prst="rect">
            <a:avLst/>
          </a:prstGeom>
          <a:solidFill>
            <a:srgbClr val="008B8A"/>
          </a:solidFill>
          <a:ln>
            <a:noFill/>
          </a:ln>
        </p:spPr>
        <p:txBody>
          <a:bodyPr wrap="none" anchor="ctr"/>
          <a:lstStyle>
            <a:defPPr>
              <a:defRPr kern="1200" smtId="4294967295"/>
            </a:defPPr>
          </a:lstStyle>
          <a:p>
            <a:pPr defTabSz="3289042">
              <a:defRPr/>
            </a:pPr>
            <a:endParaRPr lang="en-US" sz="9293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0" y="31961277"/>
            <a:ext cx="43870898" cy="1060725"/>
          </a:xfrm>
          <a:prstGeom prst="rect">
            <a:avLst/>
          </a:prstGeom>
          <a:solidFill>
            <a:srgbClr val="00AAA2"/>
          </a:solidFill>
          <a:ln>
            <a:noFill/>
          </a:ln>
        </p:spPr>
        <p:txBody>
          <a:bodyPr lIns="137035" tIns="68520" rIns="137035" bIns="68520" anchor="ctr"/>
          <a:lstStyle>
            <a:defPPr>
              <a:defRPr kern="1200" smtId="4294967295"/>
            </a:defPPr>
          </a:lstStyle>
          <a:p>
            <a:pPr defTabSz="4700414">
              <a:defRPr/>
            </a:pPr>
            <a:endParaRPr lang="en-US" sz="9293">
              <a:solidFill>
                <a:srgbClr val="FFFFFF"/>
              </a:solidFill>
              <a:latin typeface="Arial" panose="020B0604020202020204"/>
              <a:sym typeface="Symbol" pitchFamily="18" charset="2"/>
            </a:endParaRPr>
          </a:p>
        </p:txBody>
      </p:sp>
      <p:sp>
        <p:nvSpPr>
          <p:cNvPr id="31" name="Title 11">
            <a:extLst>
              <a:ext uri="{FF2B5EF4-FFF2-40B4-BE49-F238E27FC236}">
                <a16:creationId xmlns:a16="http://schemas.microsoft.com/office/drawing/2014/main" id="{A3F6428D-1FA6-42BA-BAEA-3577E1620F6B}"/>
              </a:ext>
            </a:extLst>
          </p:cNvPr>
          <p:cNvSpPr txBox="1"/>
          <p:nvPr/>
        </p:nvSpPr>
        <p:spPr>
          <a:xfrm>
            <a:off x="5894564" y="785350"/>
            <a:ext cx="37624987" cy="1398309"/>
          </a:xfrm>
          <a:prstGeom prst="rect">
            <a:avLst/>
          </a:prstGeom>
        </p:spPr>
        <p:txBody>
          <a:bodyPr lIns="127896" tIns="63950" rIns="127896" bIns="63950" anchor="t"/>
          <a:lstStyle>
            <a:defPPr>
              <a:defRPr kern="1200" smtId="4294967295"/>
            </a:defPPr>
            <a:lvl1pPr algn="ctr" defTabSz="4389028" rtl="0" eaLnBrk="1" latinLnBrk="0" hangingPunct="1">
              <a:spcBef>
                <a:spcPct val="0"/>
              </a:spcBef>
              <a:buNone/>
              <a:defRPr sz="1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048374">
              <a:defRPr/>
            </a:pPr>
            <a:r>
              <a:rPr lang="en-US" sz="67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TITLE</a:t>
            </a:r>
          </a:p>
          <a:p>
            <a:pPr defTabSz="21048374">
              <a:defRPr/>
            </a:pPr>
            <a:endParaRPr lang="en-US" sz="6720" b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0C08963-BE29-4B96-B122-F15F02A3F7E3}"/>
              </a:ext>
            </a:extLst>
          </p:cNvPr>
          <p:cNvSpPr txBox="1"/>
          <p:nvPr/>
        </p:nvSpPr>
        <p:spPr>
          <a:xfrm>
            <a:off x="5894564" y="2540300"/>
            <a:ext cx="37009857" cy="806257"/>
          </a:xfrm>
          <a:prstGeom prst="rect">
            <a:avLst/>
          </a:prstGeom>
        </p:spPr>
        <p:txBody>
          <a:bodyPr wrap="square" lIns="127896" tIns="63950" rIns="127896" bIns="63950" anchor="t">
            <a:spAutoFit/>
          </a:bodyPr>
          <a:lstStyle>
            <a:defPPr>
              <a:defRPr kern="1200" smtId="4294967295"/>
            </a:defPPr>
            <a:lvl1pPr marL="0" indent="0" algn="l" defTabSz="4389028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86" indent="-1371572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286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800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314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9828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342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857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371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1048374">
              <a:defRPr/>
            </a:pPr>
            <a:r>
              <a:rPr lang="en-US" sz="4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Author</a:t>
            </a:r>
            <a:r>
              <a:rPr lang="en-US" sz="4400" baseline="300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1</a:t>
            </a:r>
            <a:r>
              <a:rPr lang="en-US" sz="44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; Author</a:t>
            </a:r>
            <a:r>
              <a:rPr lang="en-US" sz="4400" baseline="30000" dirty="0">
                <a:solidFill>
                  <a:srgbClr val="FFFFFF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2</a:t>
            </a:r>
            <a:endParaRPr lang="en-US" sz="4400" dirty="0">
              <a:solidFill>
                <a:srgbClr val="FFFFFF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BAB40251-2E35-4623-A6BE-28130F737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82" y="11603896"/>
            <a:ext cx="11344260" cy="70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35" tIns="68520" rIns="137035" bIns="68520" anchor="t">
            <a:spAutoFit/>
          </a:bodyPr>
          <a:lstStyle>
            <a:defPPr>
              <a:defRPr kern="1200" smtId="4294967295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Add Text.</a:t>
            </a:r>
            <a:endParaRPr lang="en-US" sz="3700" dirty="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20C51D2-3423-4C6C-A077-34B27F321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50" y="3805256"/>
            <a:ext cx="11672892" cy="981727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Introduction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8AE8A03B-3762-4AF2-A9FC-B088E073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5" y="4976349"/>
            <a:ext cx="11344260" cy="70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35" tIns="68520" rIns="137035" bIns="68520" anchor="t">
            <a:spAutoFit/>
          </a:bodyPr>
          <a:lstStyle>
            <a:defPPr>
              <a:defRPr kern="1200" smtId="4294967295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Add Text.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88133C58-052D-4585-823B-31740DB45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579" y="7487527"/>
            <a:ext cx="9135542" cy="783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37035" tIns="68520" rIns="137035" bIns="68520" anchor="ctr"/>
          <a:lstStyle>
            <a:defPPr>
              <a:defRPr kern="1200" smtId="4294967295"/>
            </a:defPPr>
          </a:lstStyle>
          <a:p>
            <a:pPr defTabSz="4700414">
              <a:defRPr/>
            </a:pPr>
            <a:endParaRPr lang="en-US" sz="3595" b="1">
              <a:solidFill>
                <a:srgbClr val="BD2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3B3E3511-B088-0A4E-16C9-215BCE96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51" y="10529075"/>
            <a:ext cx="11672891" cy="967276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Methods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90BEF2C-A7DA-FC5F-D1A1-BD687C364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6635609"/>
            <a:ext cx="11638349" cy="957123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9170B-54AB-8C5D-5053-023429725A60}"/>
              </a:ext>
            </a:extLst>
          </p:cNvPr>
          <p:cNvSpPr txBox="1"/>
          <p:nvPr/>
        </p:nvSpPr>
        <p:spPr>
          <a:xfrm>
            <a:off x="300682" y="17764741"/>
            <a:ext cx="1136286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Add Text.</a:t>
            </a:r>
            <a:endParaRPr lang="en-US" sz="3700" dirty="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02C9B09-B649-44C7-FACA-148925575ECF}"/>
              </a:ext>
            </a:extLst>
          </p:cNvPr>
          <p:cNvGrpSpPr/>
          <p:nvPr/>
        </p:nvGrpSpPr>
        <p:grpSpPr>
          <a:xfrm>
            <a:off x="12665516" y="5607551"/>
            <a:ext cx="18792268" cy="9987579"/>
            <a:chOff x="25759896" y="13022794"/>
            <a:chExt cx="15558619" cy="2487979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37133BF-A9E0-1D2A-97E4-3C7A3FCFADD8}"/>
                </a:ext>
              </a:extLst>
            </p:cNvPr>
            <p:cNvSpPr/>
            <p:nvPr/>
          </p:nvSpPr>
          <p:spPr>
            <a:xfrm>
              <a:off x="25759896" y="13022794"/>
              <a:ext cx="15558619" cy="2487979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A479DC-D5A4-7B9B-B336-F071E088E140}"/>
                </a:ext>
              </a:extLst>
            </p:cNvPr>
            <p:cNvSpPr txBox="1"/>
            <p:nvPr/>
          </p:nvSpPr>
          <p:spPr>
            <a:xfrm>
              <a:off x="26271980" y="18877184"/>
              <a:ext cx="6570268" cy="1686726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22557744"/>
              <a:endParaRPr lang="en-US" sz="3800" dirty="0">
                <a:solidFill>
                  <a:srgbClr val="22222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E716F10-2791-2C28-53B1-46469328F17F}"/>
              </a:ext>
            </a:extLst>
          </p:cNvPr>
          <p:cNvSpPr/>
          <p:nvPr/>
        </p:nvSpPr>
        <p:spPr>
          <a:xfrm>
            <a:off x="12665516" y="16158733"/>
            <a:ext cx="18792268" cy="1523894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D651F53D-E0E9-8691-0A71-07BAAFDE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933" y="25736559"/>
            <a:ext cx="11538267" cy="981727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Acknowledgements/Disclosures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EB1695-6FE6-BAE4-C134-93A05394F8C8}"/>
              </a:ext>
            </a:extLst>
          </p:cNvPr>
          <p:cNvSpPr txBox="1"/>
          <p:nvPr/>
        </p:nvSpPr>
        <p:spPr>
          <a:xfrm>
            <a:off x="14407491" y="5937175"/>
            <a:ext cx="1554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Improved Patient Outcomes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6E5F5B5-D84D-66A3-F39B-A97C1E702C0A}"/>
              </a:ext>
            </a:extLst>
          </p:cNvPr>
          <p:cNvSpPr txBox="1"/>
          <p:nvPr/>
        </p:nvSpPr>
        <p:spPr>
          <a:xfrm>
            <a:off x="14407491" y="16529248"/>
            <a:ext cx="1554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Case Study</a:t>
            </a:r>
            <a:r>
              <a:rPr lang="en-US" sz="4000" b="1" dirty="0">
                <a:sym typeface="Wingdings" pitchFamily="2" charset="2"/>
              </a:rPr>
              <a:t>: Stroke Imaging Workflow</a:t>
            </a:r>
            <a:endParaRPr lang="en-US" sz="4000" b="1" dirty="0"/>
          </a:p>
        </p:txBody>
      </p:sp>
      <p:sp>
        <p:nvSpPr>
          <p:cNvPr id="1024" name="Rectangle 5">
            <a:extLst>
              <a:ext uri="{FF2B5EF4-FFF2-40B4-BE49-F238E27FC236}">
                <a16:creationId xmlns:a16="http://schemas.microsoft.com/office/drawing/2014/main" id="{75A26BB9-6C1E-02C9-B440-C82DCD490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7719" y="3805256"/>
            <a:ext cx="20242331" cy="981727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Key Findings</a:t>
            </a:r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036894FB-8536-F171-1AE7-077E6F4A2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933" y="3805744"/>
            <a:ext cx="11538267" cy="981727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ED25A-4441-BF8D-C937-35ECE8BF9A14}"/>
              </a:ext>
            </a:extLst>
          </p:cNvPr>
          <p:cNvSpPr txBox="1"/>
          <p:nvPr/>
        </p:nvSpPr>
        <p:spPr>
          <a:xfrm>
            <a:off x="32664113" y="20240932"/>
            <a:ext cx="109159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Add Text.</a:t>
            </a:r>
          </a:p>
          <a:p>
            <a:endParaRPr lang="en-US" sz="3700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161A8C-CE9E-7147-5067-AE5B251F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5557" y="18868275"/>
            <a:ext cx="11544859" cy="981727"/>
          </a:xfrm>
          <a:prstGeom prst="rect">
            <a:avLst/>
          </a:prstGeom>
          <a:solidFill>
            <a:srgbClr val="008B8A"/>
          </a:solidFill>
          <a:ln>
            <a:noFill/>
          </a:ln>
          <a:effectLst/>
        </p:spPr>
        <p:txBody>
          <a:bodyPr wrap="none" lIns="274066" tIns="68520" rIns="274066" bIns="68520" anchor="ctr"/>
          <a:lstStyle>
            <a:defPPr>
              <a:defRPr kern="1200" smtId="4294967295"/>
            </a:defPPr>
          </a:lstStyle>
          <a:p>
            <a:pPr algn="ctr" defTabSz="4700414">
              <a:defRPr/>
            </a:pPr>
            <a:r>
              <a:rPr lang="en-US" sz="4320" b="1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16079-6FFA-1345-891B-95821BAB8F6F}"/>
              </a:ext>
            </a:extLst>
          </p:cNvPr>
          <p:cNvSpPr txBox="1"/>
          <p:nvPr/>
        </p:nvSpPr>
        <p:spPr>
          <a:xfrm>
            <a:off x="15748000" y="8271026"/>
            <a:ext cx="130048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Graph.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165299-63EF-3AE3-DEA6-1880F25FE449}"/>
              </a:ext>
            </a:extLst>
          </p:cNvPr>
          <p:cNvSpPr/>
          <p:nvPr/>
        </p:nvSpPr>
        <p:spPr>
          <a:xfrm>
            <a:off x="1838510" y="24718601"/>
            <a:ext cx="8170169" cy="64469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Graph.</a:t>
            </a:r>
          </a:p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8AC01B-76A8-D6E2-6F1D-2EFCADBB69D5}"/>
              </a:ext>
            </a:extLst>
          </p:cNvPr>
          <p:cNvSpPr/>
          <p:nvPr/>
        </p:nvSpPr>
        <p:spPr>
          <a:xfrm>
            <a:off x="13921654" y="17764741"/>
            <a:ext cx="16872843" cy="64469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Workflow Diagram.</a:t>
            </a:r>
          </a:p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71F56-39C6-FAE5-8D42-BECC78A66BBE}"/>
              </a:ext>
            </a:extLst>
          </p:cNvPr>
          <p:cNvSpPr/>
          <p:nvPr/>
        </p:nvSpPr>
        <p:spPr>
          <a:xfrm>
            <a:off x="32664113" y="5366097"/>
            <a:ext cx="10855438" cy="127548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Table.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EBC71-6845-B32B-8BEA-58E3CC4D9AD9}"/>
              </a:ext>
            </a:extLst>
          </p:cNvPr>
          <p:cNvSpPr/>
          <p:nvPr/>
        </p:nvSpPr>
        <p:spPr>
          <a:xfrm>
            <a:off x="13921654" y="24354851"/>
            <a:ext cx="16784776" cy="64469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Rapid Outputs.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34681-CF7C-2EA4-04E8-123DC72ED5D7}"/>
              </a:ext>
            </a:extLst>
          </p:cNvPr>
          <p:cNvSpPr txBox="1"/>
          <p:nvPr/>
        </p:nvSpPr>
        <p:spPr>
          <a:xfrm>
            <a:off x="32603645" y="26936750"/>
            <a:ext cx="109159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Add Text.</a:t>
            </a:r>
          </a:p>
          <a:p>
            <a:endParaRPr lang="en-US" sz="3700" dirty="0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122EA8C5-3CAB-83C0-AEAD-1FA72F3EA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483" y="1420437"/>
            <a:ext cx="3016717" cy="70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035" tIns="68520" rIns="137035" bIns="68520" anchor="t">
            <a:spAutoFit/>
          </a:bodyPr>
          <a:lstStyle>
            <a:defPPr>
              <a:defRPr kern="1200" smtId="4294967295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r>
              <a:rPr lang="en-US" sz="3700" dirty="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Add Logo.</a:t>
            </a:r>
          </a:p>
        </p:txBody>
      </p:sp>
    </p:spTree>
    <p:extLst>
      <p:ext uri="{BB962C8B-B14F-4D97-AF65-F5344CB8AC3E}">
        <p14:creationId xmlns:p14="http://schemas.microsoft.com/office/powerpoint/2010/main" val="40735048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APID">
  <a:themeElements>
    <a:clrScheme name="RAPID 3 4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CF152D"/>
      </a:accent1>
      <a:accent2>
        <a:srgbClr val="941B1F"/>
      </a:accent2>
      <a:accent3>
        <a:srgbClr val="A1A8AC"/>
      </a:accent3>
      <a:accent4>
        <a:srgbClr val="FFD069"/>
      </a:accent4>
      <a:accent5>
        <a:srgbClr val="1780B3"/>
      </a:accent5>
      <a:accent6>
        <a:srgbClr val="00B0F0"/>
      </a:accent6>
      <a:hlink>
        <a:srgbClr val="167FB2"/>
      </a:hlink>
      <a:folHlink>
        <a:srgbClr val="CD3F8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pidAI_PE_PPT_Template_2022" id="{B28020D0-FB2C-7745-8A60-264F022E1441}" vid="{481578A5-D94F-004D-AC2C-FA5086E285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RAPID</Template>
  <TotalTime>16660</TotalTime>
  <Words>61</Words>
  <Application>Microsoft Macintosh PowerPoint</Application>
  <PresentationFormat>Custom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Helvetica Neue</vt:lpstr>
      <vt:lpstr>Helvetica Neue Light</vt:lpstr>
      <vt:lpstr>System Font Regular</vt:lpstr>
      <vt:lpstr>Wingdings</vt:lpstr>
      <vt:lpstr>RAPID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of the presentation going to  3 or 4 lines if needed</dc:title>
  <dc:subject/>
  <dc:creator>David Cooper</dc:creator>
  <cp:keywords/>
  <dc:description/>
  <cp:lastModifiedBy>Natalie Zaba</cp:lastModifiedBy>
  <cp:revision>94</cp:revision>
  <cp:lastPrinted>2023-11-13T15:55:57Z</cp:lastPrinted>
  <dcterms:created xsi:type="dcterms:W3CDTF">2023-10-24T15:50:18Z</dcterms:created>
  <dcterms:modified xsi:type="dcterms:W3CDTF">2024-07-10T17:42:41Z</dcterms:modified>
  <cp:category/>
</cp:coreProperties>
</file>